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riginal" id="{E9CB9E0C-955B-4715-A998-4E6E6B3CE423}">
          <p14:sldIdLst>
            <p14:sldId id="256"/>
          </p14:sldIdLst>
        </p14:section>
        <p14:section name="Text to Path" id="{D1B69248-2651-4A2A-A6C5-3487FFDE4CD6}">
          <p14:sldIdLst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A892"/>
    <a:srgbClr val="29BDA4"/>
    <a:srgbClr val="3B3838"/>
    <a:srgbClr val="000000"/>
    <a:srgbClr val="181717"/>
    <a:srgbClr val="44D7BE"/>
    <a:srgbClr val="A6ECE0"/>
    <a:srgbClr val="78E2D0"/>
    <a:srgbClr val="092924"/>
    <a:srgbClr val="061C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586" autoAdjust="0"/>
    <p:restoredTop sz="94660"/>
  </p:normalViewPr>
  <p:slideViewPr>
    <p:cSldViewPr snapToGrid="0">
      <p:cViewPr>
        <p:scale>
          <a:sx n="33" d="100"/>
          <a:sy n="33" d="100"/>
        </p:scale>
        <p:origin x="4134" y="17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BB6BE9-203E-BE4F-62DA-0AF4D01CE2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0DE1AF-97DB-9C0F-C18F-64BA6659B5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81B81-82A2-078C-75E5-81669216F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BBA439-B095-E1F6-A455-A4E183153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2A4CC0-230D-86DD-77BC-6A56FEE9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12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A8C93C-E385-4141-1A22-92A88B66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B4F800-464A-C905-E846-7271F6AB0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9827F4-234B-EC80-52E5-53D8A8E95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B7A5C2-D2E1-C97D-F328-F36945792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A13E16-925B-67D9-191F-8549A7187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61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96F96FF-6317-111F-6B07-7475BA3118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5337E1-2419-01E5-0EA1-EF4F9231B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50991B-9DCC-26AB-C0FB-B47686146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4C0F7A-36A5-F0E2-B744-0BA3F4144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C9C00-B2B3-F5CC-7457-2F01319D2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06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85C444-F55F-8180-9197-FBADEBAE5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B5BFD2-47E7-B59E-86DD-AB9274C07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4CDD9A-BA21-0B29-1A52-5EDAA62F1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91BE86-B791-1F4D-CA1A-0AA2B8673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7C7C57-11DD-E9B7-33A8-51EF70806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93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F12A30-EAC2-3494-0CCA-B55D12773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6FA743-9F77-1A92-407D-075893F95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EBB2E-F36E-EA07-0521-4DF70B181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36FF44-4DE5-87EE-5306-0623ABD29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31C3CC-4CE6-5279-1575-F582DE762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607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FD2425-E44D-9E4C-1DAC-70202C7B7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329075-1369-BE47-3D22-5E3710CB5E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711C3F-961F-CD6F-3D74-A11C4C634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007186-C6B6-5A45-10CF-35C16E130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D30542-477E-E15E-AC4C-7F8A99CB7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941BCD-9487-9E2A-B93B-86C1F2E4C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728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1575CF-B98E-E1AC-105C-5265BBA1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6BA788-69C3-60B3-7AD5-9C9989D20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5A40F0E-9C9D-A530-F819-A3790BCC2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1DC006B-8542-3959-9548-15F2EFA789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93F832-EBBF-E259-F237-5BDF1BC3A7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12E058D-6DD6-F220-0E31-481CE22DA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F441C68-39E9-D1C7-D0E8-174EB4144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7E2BA1B-D26E-5C62-8110-BEFBC6380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6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5EDDB7-BCEF-403A-078A-4F41827E8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B4EAE5-C0BD-04DF-F95B-A1F0A95A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C85CC1-6C0A-8CFC-AD00-D437BAAC8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5C5F44E-BD92-C0BC-F40C-F3023C880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74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FB81818-2B4B-A93B-E1D5-C756847A7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453422-2E27-DC4E-4CF6-F3DBAF28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389875-CEBA-FAD6-9C0C-BA5329A8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867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64024C-B18A-237A-27DC-AAAAE6F6B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24E330-08C6-E095-77D4-DE48D20D3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EB8D1D-1C9E-4187-D1B3-F3B16828C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E521E4-DDA6-FAA7-5827-1254DC938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8ACF7A-0147-7141-F057-177311CF7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D2BDD1-C271-2DC6-A646-723528AD6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633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61C17E-F75A-FD25-5D6E-418CB5C50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1E3283E-6D5E-C6FE-0FBD-A5617F424A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70BFE1-8E66-8B09-190E-2F4724905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B2742B-1BA8-495A-8A00-1EEC6360C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58293E-63A6-585F-2F52-B70107B89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6D1911-F347-A701-1EE2-E7D876570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38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E8C4C30-D990-DB36-7984-582250D83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54E77C-08D2-8039-1BEA-B839FA64F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761200-1DBE-E583-7F40-B3B8ECB439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84C11-B915-43B9-BB87-B2834C02744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45DE9B-9345-8AEA-C26C-0A267315E6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15B8A9-984B-B1ED-0AAB-67DA992A5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310CB-12D9-4B31-90F8-09747037C1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08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87" name="그림 118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B9D0278-326B-8DEA-807E-AEA192CE91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9" t="19206" r="9014" b="8981"/>
          <a:stretch/>
        </p:blipFill>
        <p:spPr>
          <a:xfrm>
            <a:off x="-17775670" y="784780"/>
            <a:ext cx="9764474" cy="8387782"/>
          </a:xfrm>
          <a:prstGeom prst="rect">
            <a:avLst/>
          </a:prstGeom>
        </p:spPr>
      </p:pic>
      <p:pic>
        <p:nvPicPr>
          <p:cNvPr id="1195" name="그림 1194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12EDCDA2-34EB-5E08-BB3D-35E3AF077F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91418" flipH="1">
            <a:off x="-9169223" y="4134247"/>
            <a:ext cx="1097631" cy="993094"/>
          </a:xfrm>
          <a:prstGeom prst="rect">
            <a:avLst/>
          </a:prstGeom>
        </p:spPr>
      </p:pic>
      <p:pic>
        <p:nvPicPr>
          <p:cNvPr id="1197" name="그림 1196" descr="만화 영화, 컵이(가) 표시된 사진&#10;&#10;자동 생성된 설명">
            <a:extLst>
              <a:ext uri="{FF2B5EF4-FFF2-40B4-BE49-F238E27FC236}">
                <a16:creationId xmlns:a16="http://schemas.microsoft.com/office/drawing/2014/main" id="{8336E7EB-5935-3F35-29F7-2C5DE0AB62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25" t="11236" r="25807" b="81103"/>
          <a:stretch/>
        </p:blipFill>
        <p:spPr>
          <a:xfrm rot="2288613" flipH="1">
            <a:off x="-15087872" y="350747"/>
            <a:ext cx="1165695" cy="1054675"/>
          </a:xfrm>
          <a:prstGeom prst="rect">
            <a:avLst/>
          </a:prstGeom>
        </p:spPr>
      </p:pic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65" name="그룹 1064">
            <a:extLst>
              <a:ext uri="{FF2B5EF4-FFF2-40B4-BE49-F238E27FC236}">
                <a16:creationId xmlns:a16="http://schemas.microsoft.com/office/drawing/2014/main" id="{0EF31541-427C-058B-306F-38B54A94E567}"/>
              </a:ext>
            </a:extLst>
          </p:cNvPr>
          <p:cNvGrpSpPr/>
          <p:nvPr/>
        </p:nvGrpSpPr>
        <p:grpSpPr>
          <a:xfrm>
            <a:off x="6727086" y="3709723"/>
            <a:ext cx="2425662" cy="2758261"/>
            <a:chOff x="4794503" y="324576"/>
            <a:chExt cx="2425662" cy="2758261"/>
          </a:xfrm>
        </p:grpSpPr>
        <p:grpSp>
          <p:nvGrpSpPr>
            <p:cNvPr id="1066" name="그룹 1065">
              <a:extLst>
                <a:ext uri="{FF2B5EF4-FFF2-40B4-BE49-F238E27FC236}">
                  <a16:creationId xmlns:a16="http://schemas.microsoft.com/office/drawing/2014/main" id="{AED063BD-2D1F-1659-E13C-09277A20D629}"/>
                </a:ext>
              </a:extLst>
            </p:cNvPr>
            <p:cNvGrpSpPr/>
            <p:nvPr/>
          </p:nvGrpSpPr>
          <p:grpSpPr>
            <a:xfrm>
              <a:off x="4794503" y="1746156"/>
              <a:ext cx="2425662" cy="1336681"/>
              <a:chOff x="4794503" y="1746156"/>
              <a:chExt cx="2425662" cy="1336681"/>
            </a:xfrm>
          </p:grpSpPr>
          <p:sp>
            <p:nvSpPr>
              <p:cNvPr id="1094" name="평행 사변형 1093">
                <a:extLst>
                  <a:ext uri="{FF2B5EF4-FFF2-40B4-BE49-F238E27FC236}">
                    <a16:creationId xmlns:a16="http://schemas.microsoft.com/office/drawing/2014/main" id="{E53B3555-8821-9EB2-8D6E-FA1A56E623A5}"/>
                  </a:ext>
                </a:extLst>
              </p:cNvPr>
              <p:cNvSpPr/>
              <p:nvPr/>
            </p:nvSpPr>
            <p:spPr>
              <a:xfrm flipH="1">
                <a:off x="4794503" y="1746156"/>
                <a:ext cx="2425662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A684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5" name="직사각형 1094">
                <a:extLst>
                  <a:ext uri="{FF2B5EF4-FFF2-40B4-BE49-F238E27FC236}">
                    <a16:creationId xmlns:a16="http://schemas.microsoft.com/office/drawing/2014/main" id="{A4626BFF-9D91-9A2C-534B-56D76AD6ED44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894741"/>
              </a:xfrm>
              <a:prstGeom prst="rect">
                <a:avLst/>
              </a:prstGeom>
              <a:solidFill>
                <a:srgbClr val="974A2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dirty="0">
                    <a:latin typeface="SUITE Light" pitchFamily="50" charset="-127"/>
                    <a:ea typeface="SUITE Light" pitchFamily="50" charset="-127"/>
                  </a:rPr>
                  <a:t>3</a:t>
                </a:r>
                <a:r>
                  <a:rPr lang="ko-KR" altLang="en-US" sz="3200" dirty="0">
                    <a:latin typeface="SUITE Light" pitchFamily="50" charset="-127"/>
                    <a:ea typeface="SUITE Light" pitchFamily="50" charset="-127"/>
                  </a:rPr>
                  <a:t>등</a:t>
                </a:r>
                <a:endParaRPr lang="en-US" altLang="ko-KR" sz="3200" dirty="0">
                  <a:latin typeface="SUITE Light" pitchFamily="50" charset="-127"/>
                  <a:ea typeface="SUITE Light" pitchFamily="50" charset="-127"/>
                </a:endParaRPr>
              </a:p>
              <a:p>
                <a:pPr algn="ctr"/>
                <a:r>
                  <a:rPr lang="ko-KR" altLang="en-US" sz="2400" dirty="0">
                    <a:latin typeface="SUITE Light" pitchFamily="50" charset="-127"/>
                    <a:ea typeface="SUITE Light" pitchFamily="50" charset="-127"/>
                  </a:rPr>
                  <a:t>우수</a:t>
                </a:r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7" name="그룹 1066">
              <a:extLst>
                <a:ext uri="{FF2B5EF4-FFF2-40B4-BE49-F238E27FC236}">
                  <a16:creationId xmlns:a16="http://schemas.microsoft.com/office/drawing/2014/main" id="{A9604211-72C1-30AA-FEE7-6DC3FDC5E5DD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68" name="타원 1067">
                <a:extLst>
                  <a:ext uri="{FF2B5EF4-FFF2-40B4-BE49-F238E27FC236}">
                    <a16:creationId xmlns:a16="http://schemas.microsoft.com/office/drawing/2014/main" id="{CB01BA6A-3E2B-EB1D-568A-02219EABB03E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69" name="그룹 1068">
                <a:extLst>
                  <a:ext uri="{FF2B5EF4-FFF2-40B4-BE49-F238E27FC236}">
                    <a16:creationId xmlns:a16="http://schemas.microsoft.com/office/drawing/2014/main" id="{1AAB8A71-ACD6-6617-BEB3-B3CAAC6A2B90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070" name="자유형: 도형 1069">
                  <a:extLst>
                    <a:ext uri="{FF2B5EF4-FFF2-40B4-BE49-F238E27FC236}">
                      <a16:creationId xmlns:a16="http://schemas.microsoft.com/office/drawing/2014/main" id="{E2580B90-3DB8-4A9B-68DF-D185F4AA2539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1" name="자유형: 도형 1070">
                  <a:extLst>
                    <a:ext uri="{FF2B5EF4-FFF2-40B4-BE49-F238E27FC236}">
                      <a16:creationId xmlns:a16="http://schemas.microsoft.com/office/drawing/2014/main" id="{54CE305F-9587-E2FF-0E56-6AC0093C1430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2" name="자유형: 도형 1071">
                  <a:extLst>
                    <a:ext uri="{FF2B5EF4-FFF2-40B4-BE49-F238E27FC236}">
                      <a16:creationId xmlns:a16="http://schemas.microsoft.com/office/drawing/2014/main" id="{4D162C08-AF41-9166-8DFA-69CDAE3C3F4F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3" name="자유형: 도형 1072">
                  <a:extLst>
                    <a:ext uri="{FF2B5EF4-FFF2-40B4-BE49-F238E27FC236}">
                      <a16:creationId xmlns:a16="http://schemas.microsoft.com/office/drawing/2014/main" id="{13195A89-1007-90BB-972B-F64DF09879F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4" name="자유형: 도형 1073">
                  <a:extLst>
                    <a:ext uri="{FF2B5EF4-FFF2-40B4-BE49-F238E27FC236}">
                      <a16:creationId xmlns:a16="http://schemas.microsoft.com/office/drawing/2014/main" id="{5E01EB49-20DB-AD48-BEAB-8558BADBF456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2A76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5" name="자유형: 도형 1074">
                  <a:extLst>
                    <a:ext uri="{FF2B5EF4-FFF2-40B4-BE49-F238E27FC236}">
                      <a16:creationId xmlns:a16="http://schemas.microsoft.com/office/drawing/2014/main" id="{21C645FD-D84F-6C2A-BF8C-896A4795FC31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6" name="자유형: 도형 1075">
                  <a:extLst>
                    <a:ext uri="{FF2B5EF4-FFF2-40B4-BE49-F238E27FC236}">
                      <a16:creationId xmlns:a16="http://schemas.microsoft.com/office/drawing/2014/main" id="{9CF32E6B-E51C-F1BF-7312-DCC1EF733CD0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7" name="자유형: 도형 1076">
                  <a:extLst>
                    <a:ext uri="{FF2B5EF4-FFF2-40B4-BE49-F238E27FC236}">
                      <a16:creationId xmlns:a16="http://schemas.microsoft.com/office/drawing/2014/main" id="{F6BC81CD-DF8D-6C7A-498F-A1F90B2D71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8" name="자유형: 도형 1077">
                  <a:extLst>
                    <a:ext uri="{FF2B5EF4-FFF2-40B4-BE49-F238E27FC236}">
                      <a16:creationId xmlns:a16="http://schemas.microsoft.com/office/drawing/2014/main" id="{DC3F40BC-FE66-3C6F-AE24-5328904256DA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9" name="자유형: 도형 1078">
                  <a:extLst>
                    <a:ext uri="{FF2B5EF4-FFF2-40B4-BE49-F238E27FC236}">
                      <a16:creationId xmlns:a16="http://schemas.microsoft.com/office/drawing/2014/main" id="{11396549-68AD-0940-5ED1-D8853A67587F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0" name="자유형: 도형 1079">
                  <a:extLst>
                    <a:ext uri="{FF2B5EF4-FFF2-40B4-BE49-F238E27FC236}">
                      <a16:creationId xmlns:a16="http://schemas.microsoft.com/office/drawing/2014/main" id="{9BCC6C82-D10F-3A18-1694-D6CD16F38251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1" name="자유형: 도형 1080">
                  <a:extLst>
                    <a:ext uri="{FF2B5EF4-FFF2-40B4-BE49-F238E27FC236}">
                      <a16:creationId xmlns:a16="http://schemas.microsoft.com/office/drawing/2014/main" id="{F36D7CBE-3574-6112-7A47-38BE271B8D14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82" name="그룹 1081">
                  <a:extLst>
                    <a:ext uri="{FF2B5EF4-FFF2-40B4-BE49-F238E27FC236}">
                      <a16:creationId xmlns:a16="http://schemas.microsoft.com/office/drawing/2014/main" id="{8CE3498A-4A74-AFC6-9583-88D477BD6B89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086" name="자유형: 도형 1085">
                    <a:extLst>
                      <a:ext uri="{FF2B5EF4-FFF2-40B4-BE49-F238E27FC236}">
                        <a16:creationId xmlns:a16="http://schemas.microsoft.com/office/drawing/2014/main" id="{DA74BF95-DECB-8B24-AA9A-17D1D810AD5E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7" name="자유형: 도형 1086">
                    <a:extLst>
                      <a:ext uri="{FF2B5EF4-FFF2-40B4-BE49-F238E27FC236}">
                        <a16:creationId xmlns:a16="http://schemas.microsoft.com/office/drawing/2014/main" id="{2165B159-0FB4-1189-2EF7-A709D0599FAD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8" name="자유형: 도형 1087">
                    <a:extLst>
                      <a:ext uri="{FF2B5EF4-FFF2-40B4-BE49-F238E27FC236}">
                        <a16:creationId xmlns:a16="http://schemas.microsoft.com/office/drawing/2014/main" id="{DF9F60CE-0ECF-7E87-7ED6-67BD586E7E2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9" name="자유형: 도형 1088">
                    <a:extLst>
                      <a:ext uri="{FF2B5EF4-FFF2-40B4-BE49-F238E27FC236}">
                        <a16:creationId xmlns:a16="http://schemas.microsoft.com/office/drawing/2014/main" id="{285A6432-AA30-FC72-C490-CB9281FC200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0" name="자유형: 도형 1089">
                    <a:extLst>
                      <a:ext uri="{FF2B5EF4-FFF2-40B4-BE49-F238E27FC236}">
                        <a16:creationId xmlns:a16="http://schemas.microsoft.com/office/drawing/2014/main" id="{26BB37D2-DB85-2DFC-980C-90BDFA889539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9A5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1" name="자유형: 도형 1090">
                    <a:extLst>
                      <a:ext uri="{FF2B5EF4-FFF2-40B4-BE49-F238E27FC236}">
                        <a16:creationId xmlns:a16="http://schemas.microsoft.com/office/drawing/2014/main" id="{33667F02-07B3-3B0C-4318-76C07B7E8393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D88E4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2" name="자유형: 도형 1091">
                    <a:extLst>
                      <a:ext uri="{FF2B5EF4-FFF2-40B4-BE49-F238E27FC236}">
                        <a16:creationId xmlns:a16="http://schemas.microsoft.com/office/drawing/2014/main" id="{6746B3B8-26F8-A3E2-8FA5-60604E9386D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2AD7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3" name="자유형: 도형 1092">
                    <a:extLst>
                      <a:ext uri="{FF2B5EF4-FFF2-40B4-BE49-F238E27FC236}">
                        <a16:creationId xmlns:a16="http://schemas.microsoft.com/office/drawing/2014/main" id="{2B687F2A-D41E-0ABE-D47A-B6CA02E684DB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B78575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83" name="자유형: 도형 1082">
                  <a:extLst>
                    <a:ext uri="{FF2B5EF4-FFF2-40B4-BE49-F238E27FC236}">
                      <a16:creationId xmlns:a16="http://schemas.microsoft.com/office/drawing/2014/main" id="{69B1502E-4BD0-85C0-49C3-0CE6F5CE6F44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4" name="자유형: 도형 1083">
                  <a:extLst>
                    <a:ext uri="{FF2B5EF4-FFF2-40B4-BE49-F238E27FC236}">
                      <a16:creationId xmlns:a16="http://schemas.microsoft.com/office/drawing/2014/main" id="{CF238C24-4A10-046C-FC7D-D19C05C246E6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5" name="자유형: 도형 1084">
                  <a:extLst>
                    <a:ext uri="{FF2B5EF4-FFF2-40B4-BE49-F238E27FC236}">
                      <a16:creationId xmlns:a16="http://schemas.microsoft.com/office/drawing/2014/main" id="{582896AB-E006-47AC-FCFA-4B02C7345F22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96" name="그룹 1095">
            <a:extLst>
              <a:ext uri="{FF2B5EF4-FFF2-40B4-BE49-F238E27FC236}">
                <a16:creationId xmlns:a16="http://schemas.microsoft.com/office/drawing/2014/main" id="{ED030FB3-2237-030D-12D2-2242B7F1525B}"/>
              </a:ext>
            </a:extLst>
          </p:cNvPr>
          <p:cNvGrpSpPr/>
          <p:nvPr/>
        </p:nvGrpSpPr>
        <p:grpSpPr>
          <a:xfrm>
            <a:off x="3048474" y="3363560"/>
            <a:ext cx="2528045" cy="3104424"/>
            <a:chOff x="4962974" y="324576"/>
            <a:chExt cx="2528045" cy="3104424"/>
          </a:xfrm>
        </p:grpSpPr>
        <p:grpSp>
          <p:nvGrpSpPr>
            <p:cNvPr id="1097" name="그룹 1096">
              <a:extLst>
                <a:ext uri="{FF2B5EF4-FFF2-40B4-BE49-F238E27FC236}">
                  <a16:creationId xmlns:a16="http://schemas.microsoft.com/office/drawing/2014/main" id="{51B363D9-FCF2-EAA2-F8ED-2D0366A798A5}"/>
                </a:ext>
              </a:extLst>
            </p:cNvPr>
            <p:cNvGrpSpPr/>
            <p:nvPr/>
          </p:nvGrpSpPr>
          <p:grpSpPr>
            <a:xfrm>
              <a:off x="4962974" y="1746156"/>
              <a:ext cx="2528045" cy="1682844"/>
              <a:chOff x="4962974" y="1746156"/>
              <a:chExt cx="2528045" cy="1682844"/>
            </a:xfrm>
          </p:grpSpPr>
          <p:sp>
            <p:nvSpPr>
              <p:cNvPr id="1125" name="평행 사변형 1124">
                <a:extLst>
                  <a:ext uri="{FF2B5EF4-FFF2-40B4-BE49-F238E27FC236}">
                    <a16:creationId xmlns:a16="http://schemas.microsoft.com/office/drawing/2014/main" id="{EA6D96DC-BCCB-4EEA-5B26-D00E4DA0B368}"/>
                  </a:ext>
                </a:extLst>
              </p:cNvPr>
              <p:cNvSpPr/>
              <p:nvPr/>
            </p:nvSpPr>
            <p:spPr>
              <a:xfrm>
                <a:off x="4962974" y="1746156"/>
                <a:ext cx="2528045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BCCC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6" name="직사각형 1125">
                <a:extLst>
                  <a:ext uri="{FF2B5EF4-FFF2-40B4-BE49-F238E27FC236}">
                    <a16:creationId xmlns:a16="http://schemas.microsoft.com/office/drawing/2014/main" id="{C2EFDC07-FB0F-51FC-8B92-95BBC0D2B391}"/>
                  </a:ext>
                </a:extLst>
              </p:cNvPr>
              <p:cNvSpPr/>
              <p:nvPr/>
            </p:nvSpPr>
            <p:spPr>
              <a:xfrm>
                <a:off x="4962975" y="2188096"/>
                <a:ext cx="2037734" cy="1240904"/>
              </a:xfrm>
              <a:prstGeom prst="rect">
                <a:avLst/>
              </a:prstGeom>
              <a:solidFill>
                <a:srgbClr val="B5B6B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dirty="0">
                    <a:latin typeface="SUITE Light" pitchFamily="50" charset="-127"/>
                    <a:ea typeface="SUITE Light" pitchFamily="50" charset="-127"/>
                  </a:rPr>
                  <a:t>2</a:t>
                </a:r>
                <a:r>
                  <a:rPr lang="ko-KR" altLang="en-US" sz="3200" dirty="0">
                    <a:latin typeface="SUITE Light" pitchFamily="50" charset="-127"/>
                    <a:ea typeface="SUITE Light" pitchFamily="50" charset="-127"/>
                  </a:rPr>
                  <a:t>등</a:t>
                </a:r>
                <a:endParaRPr lang="en-US" altLang="ko-KR" sz="3200" dirty="0">
                  <a:latin typeface="SUITE Light" pitchFamily="50" charset="-127"/>
                  <a:ea typeface="SUITE Light" pitchFamily="50" charset="-127"/>
                </a:endParaRPr>
              </a:p>
              <a:p>
                <a:pPr algn="ctr"/>
                <a:r>
                  <a:rPr lang="ko-KR" altLang="en-US" sz="2400" dirty="0">
                    <a:latin typeface="SUITE Light" pitchFamily="50" charset="-127"/>
                    <a:ea typeface="SUITE Light" pitchFamily="50" charset="-127"/>
                  </a:rPr>
                  <a:t>우수</a:t>
                </a:r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98" name="그룹 1097">
              <a:extLst>
                <a:ext uri="{FF2B5EF4-FFF2-40B4-BE49-F238E27FC236}">
                  <a16:creationId xmlns:a16="http://schemas.microsoft.com/office/drawing/2014/main" id="{C1137206-C092-6C22-2726-8F0F8C16B9F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99" name="타원 1098">
                <a:extLst>
                  <a:ext uri="{FF2B5EF4-FFF2-40B4-BE49-F238E27FC236}">
                    <a16:creationId xmlns:a16="http://schemas.microsoft.com/office/drawing/2014/main" id="{D1068003-CA6D-CDFF-470A-18C4FAF6BA9B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00" name="그룹 1099">
                <a:extLst>
                  <a:ext uri="{FF2B5EF4-FFF2-40B4-BE49-F238E27FC236}">
                    <a16:creationId xmlns:a16="http://schemas.microsoft.com/office/drawing/2014/main" id="{F19060C1-49C4-655D-FBAF-67E89E1EC4A2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101" name="자유형: 도형 1100">
                  <a:extLst>
                    <a:ext uri="{FF2B5EF4-FFF2-40B4-BE49-F238E27FC236}">
                      <a16:creationId xmlns:a16="http://schemas.microsoft.com/office/drawing/2014/main" id="{9377ACC6-2FDB-C906-4835-5379AFAB292F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2" name="자유형: 도형 1101">
                  <a:extLst>
                    <a:ext uri="{FF2B5EF4-FFF2-40B4-BE49-F238E27FC236}">
                      <a16:creationId xmlns:a16="http://schemas.microsoft.com/office/drawing/2014/main" id="{891E379D-ABD9-79AE-2660-2722FDDAB5E5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3" name="자유형: 도형 1102">
                  <a:extLst>
                    <a:ext uri="{FF2B5EF4-FFF2-40B4-BE49-F238E27FC236}">
                      <a16:creationId xmlns:a16="http://schemas.microsoft.com/office/drawing/2014/main" id="{C6D981D8-7648-8A8A-1F3D-5B07B1ECBB4D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4" name="자유형: 도형 1103">
                  <a:extLst>
                    <a:ext uri="{FF2B5EF4-FFF2-40B4-BE49-F238E27FC236}">
                      <a16:creationId xmlns:a16="http://schemas.microsoft.com/office/drawing/2014/main" id="{7DB251BF-B038-D4D9-8D81-DE7B569AF54D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5" name="자유형: 도형 1104">
                  <a:extLst>
                    <a:ext uri="{FF2B5EF4-FFF2-40B4-BE49-F238E27FC236}">
                      <a16:creationId xmlns:a16="http://schemas.microsoft.com/office/drawing/2014/main" id="{CC348267-BE79-EDE7-DD84-88320C35C96C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DBDCD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6" name="자유형: 도형 1105">
                  <a:extLst>
                    <a:ext uri="{FF2B5EF4-FFF2-40B4-BE49-F238E27FC236}">
                      <a16:creationId xmlns:a16="http://schemas.microsoft.com/office/drawing/2014/main" id="{9A569E74-775B-8FE8-E936-F2CB13C4E7AA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7" name="자유형: 도형 1106">
                  <a:extLst>
                    <a:ext uri="{FF2B5EF4-FFF2-40B4-BE49-F238E27FC236}">
                      <a16:creationId xmlns:a16="http://schemas.microsoft.com/office/drawing/2014/main" id="{3F5B9A47-4C4D-83DE-C901-396C10ACADD5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8" name="자유형: 도형 1107">
                  <a:extLst>
                    <a:ext uri="{FF2B5EF4-FFF2-40B4-BE49-F238E27FC236}">
                      <a16:creationId xmlns:a16="http://schemas.microsoft.com/office/drawing/2014/main" id="{A7AA85AE-0F02-1E54-AFE3-0D8D8A4AEC44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9" name="자유형: 도형 1108">
                  <a:extLst>
                    <a:ext uri="{FF2B5EF4-FFF2-40B4-BE49-F238E27FC236}">
                      <a16:creationId xmlns:a16="http://schemas.microsoft.com/office/drawing/2014/main" id="{72C71F06-3313-E810-B684-1497756396A4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0" name="자유형: 도형 1109">
                  <a:extLst>
                    <a:ext uri="{FF2B5EF4-FFF2-40B4-BE49-F238E27FC236}">
                      <a16:creationId xmlns:a16="http://schemas.microsoft.com/office/drawing/2014/main" id="{931C25E4-D47B-C3D2-76A5-F7955690D4FE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1" name="자유형: 도형 1110">
                  <a:extLst>
                    <a:ext uri="{FF2B5EF4-FFF2-40B4-BE49-F238E27FC236}">
                      <a16:creationId xmlns:a16="http://schemas.microsoft.com/office/drawing/2014/main" id="{6B45FB20-9CF6-D879-5BA6-878528E54EB0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2" name="자유형: 도형 1111">
                  <a:extLst>
                    <a:ext uri="{FF2B5EF4-FFF2-40B4-BE49-F238E27FC236}">
                      <a16:creationId xmlns:a16="http://schemas.microsoft.com/office/drawing/2014/main" id="{A0586B86-CC93-62ED-733D-E2028F70105C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113" name="그룹 1112">
                  <a:extLst>
                    <a:ext uri="{FF2B5EF4-FFF2-40B4-BE49-F238E27FC236}">
                      <a16:creationId xmlns:a16="http://schemas.microsoft.com/office/drawing/2014/main" id="{AB8D1BEB-7447-C56D-1A07-4CE8DC1AC982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117" name="자유형: 도형 1116">
                    <a:extLst>
                      <a:ext uri="{FF2B5EF4-FFF2-40B4-BE49-F238E27FC236}">
                        <a16:creationId xmlns:a16="http://schemas.microsoft.com/office/drawing/2014/main" id="{3641F408-9954-7A9C-D390-416D14190AAD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8" name="자유형: 도형 1117">
                    <a:extLst>
                      <a:ext uri="{FF2B5EF4-FFF2-40B4-BE49-F238E27FC236}">
                        <a16:creationId xmlns:a16="http://schemas.microsoft.com/office/drawing/2014/main" id="{3B92122A-6862-4EC4-8A86-047300973856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9" name="자유형: 도형 1118">
                    <a:extLst>
                      <a:ext uri="{FF2B5EF4-FFF2-40B4-BE49-F238E27FC236}">
                        <a16:creationId xmlns:a16="http://schemas.microsoft.com/office/drawing/2014/main" id="{5958CD0E-9F1A-5915-BB68-D5067EFFE17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0" name="자유형: 도형 1119">
                    <a:extLst>
                      <a:ext uri="{FF2B5EF4-FFF2-40B4-BE49-F238E27FC236}">
                        <a16:creationId xmlns:a16="http://schemas.microsoft.com/office/drawing/2014/main" id="{01503ECC-E347-AA51-EF97-CBD57ACC589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1" name="자유형: 도형 1120">
                    <a:extLst>
                      <a:ext uri="{FF2B5EF4-FFF2-40B4-BE49-F238E27FC236}">
                        <a16:creationId xmlns:a16="http://schemas.microsoft.com/office/drawing/2014/main" id="{7FA3C69E-FFB9-3712-AF30-DE710DECFFA5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DDD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2" name="자유형: 도형 1121">
                    <a:extLst>
                      <a:ext uri="{FF2B5EF4-FFF2-40B4-BE49-F238E27FC236}">
                        <a16:creationId xmlns:a16="http://schemas.microsoft.com/office/drawing/2014/main" id="{FAE9847A-2D2B-0F1C-2F3D-8BEFD6EA36B9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C1C4C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3" name="자유형: 도형 1122">
                    <a:extLst>
                      <a:ext uri="{FF2B5EF4-FFF2-40B4-BE49-F238E27FC236}">
                        <a16:creationId xmlns:a16="http://schemas.microsoft.com/office/drawing/2014/main" id="{B1259259-B971-241B-319F-69E991C540B0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9EAE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4" name="자유형: 도형 1123">
                    <a:extLst>
                      <a:ext uri="{FF2B5EF4-FFF2-40B4-BE49-F238E27FC236}">
                        <a16:creationId xmlns:a16="http://schemas.microsoft.com/office/drawing/2014/main" id="{BA5A14E2-B355-B815-4AF9-39D4D9E75E09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5B6369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14" name="자유형: 도형 1113">
                  <a:extLst>
                    <a:ext uri="{FF2B5EF4-FFF2-40B4-BE49-F238E27FC236}">
                      <a16:creationId xmlns:a16="http://schemas.microsoft.com/office/drawing/2014/main" id="{AC28824B-D957-F368-F2DD-291B1B2B2161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5" name="자유형: 도형 1114">
                  <a:extLst>
                    <a:ext uri="{FF2B5EF4-FFF2-40B4-BE49-F238E27FC236}">
                      <a16:creationId xmlns:a16="http://schemas.microsoft.com/office/drawing/2014/main" id="{C2A6B9A0-A45B-7508-7D75-F69F35F9BC65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6" name="자유형: 도형 1115">
                  <a:extLst>
                    <a:ext uri="{FF2B5EF4-FFF2-40B4-BE49-F238E27FC236}">
                      <a16:creationId xmlns:a16="http://schemas.microsoft.com/office/drawing/2014/main" id="{0BFC54E8-49FC-708D-E93B-14845818C81F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9CA5AA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132" name="그룹 1131">
            <a:extLst>
              <a:ext uri="{FF2B5EF4-FFF2-40B4-BE49-F238E27FC236}">
                <a16:creationId xmlns:a16="http://schemas.microsoft.com/office/drawing/2014/main" id="{BA7502CE-36E8-0142-9C0C-10D452D58435}"/>
              </a:ext>
            </a:extLst>
          </p:cNvPr>
          <p:cNvGrpSpPr/>
          <p:nvPr/>
        </p:nvGrpSpPr>
        <p:grpSpPr>
          <a:xfrm>
            <a:off x="5074131" y="2784808"/>
            <a:ext cx="2043738" cy="3683176"/>
            <a:chOff x="5074131" y="2784808"/>
            <a:chExt cx="2043738" cy="3683176"/>
          </a:xfrm>
        </p:grpSpPr>
        <p:grpSp>
          <p:nvGrpSpPr>
            <p:cNvPr id="1063" name="그룹 1062">
              <a:extLst>
                <a:ext uri="{FF2B5EF4-FFF2-40B4-BE49-F238E27FC236}">
                  <a16:creationId xmlns:a16="http://schemas.microsoft.com/office/drawing/2014/main" id="{978EF9C7-BB06-3BDE-68EF-B56ADB23366B}"/>
                </a:ext>
              </a:extLst>
            </p:cNvPr>
            <p:cNvGrpSpPr/>
            <p:nvPr/>
          </p:nvGrpSpPr>
          <p:grpSpPr>
            <a:xfrm>
              <a:off x="5074131" y="4206388"/>
              <a:ext cx="2043738" cy="2261596"/>
              <a:chOff x="5181053" y="1746156"/>
              <a:chExt cx="2043738" cy="2261596"/>
            </a:xfrm>
          </p:grpSpPr>
          <p:sp>
            <p:nvSpPr>
              <p:cNvPr id="1058" name="사다리꼴 1057">
                <a:extLst>
                  <a:ext uri="{FF2B5EF4-FFF2-40B4-BE49-F238E27FC236}">
                    <a16:creationId xmlns:a16="http://schemas.microsoft.com/office/drawing/2014/main" id="{1A0FD1E9-A564-A370-AC2B-9A624B9E6CD3}"/>
                  </a:ext>
                </a:extLst>
              </p:cNvPr>
              <p:cNvSpPr/>
              <p:nvPr/>
            </p:nvSpPr>
            <p:spPr>
              <a:xfrm>
                <a:off x="5185679" y="1746156"/>
                <a:ext cx="2039112" cy="442120"/>
              </a:xfrm>
              <a:prstGeom prst="trapezoid">
                <a:avLst>
                  <a:gd name="adj" fmla="val 62644"/>
                </a:avLst>
              </a:prstGeom>
              <a:solidFill>
                <a:srgbClr val="E49D1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0" name="직사각형 1059">
                <a:extLst>
                  <a:ext uri="{FF2B5EF4-FFF2-40B4-BE49-F238E27FC236}">
                    <a16:creationId xmlns:a16="http://schemas.microsoft.com/office/drawing/2014/main" id="{D888B73D-B8BA-D92A-8256-7476D24D940E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1819656"/>
              </a:xfrm>
              <a:prstGeom prst="rect">
                <a:avLst/>
              </a:prstGeom>
              <a:solidFill>
                <a:srgbClr val="CE8D1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>
                    <a:latin typeface="SUITE Light" pitchFamily="50" charset="-127"/>
                    <a:ea typeface="SUITE Light" pitchFamily="50" charset="-127"/>
                  </a:rPr>
                  <a:t>1</a:t>
                </a:r>
                <a:r>
                  <a:rPr lang="ko-KR" altLang="en-US" sz="3200" dirty="0">
                    <a:latin typeface="SUITE Light" pitchFamily="50" charset="-127"/>
                    <a:ea typeface="SUITE Light" pitchFamily="50" charset="-127"/>
                  </a:rPr>
                  <a:t>등</a:t>
                </a:r>
                <a:endParaRPr lang="en-US" altLang="ko-KR" sz="3200" dirty="0">
                  <a:latin typeface="SUITE Light" pitchFamily="50" charset="-127"/>
                  <a:ea typeface="SUITE Light" pitchFamily="50" charset="-127"/>
                </a:endParaRPr>
              </a:p>
              <a:p>
                <a:pPr algn="ctr"/>
                <a:r>
                  <a:rPr lang="ko-KR" altLang="en-US" sz="2400" dirty="0">
                    <a:latin typeface="SUITE Light" pitchFamily="50" charset="-127"/>
                    <a:ea typeface="SUITE Light" pitchFamily="50" charset="-127"/>
                  </a:rPr>
                  <a:t>최우수</a:t>
                </a:r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2" name="그룹 1061">
              <a:extLst>
                <a:ext uri="{FF2B5EF4-FFF2-40B4-BE49-F238E27FC236}">
                  <a16:creationId xmlns:a16="http://schemas.microsoft.com/office/drawing/2014/main" id="{33DAA76A-3D0C-60FA-19EB-123526CCDADB}"/>
                </a:ext>
              </a:extLst>
            </p:cNvPr>
            <p:cNvGrpSpPr/>
            <p:nvPr/>
          </p:nvGrpSpPr>
          <p:grpSpPr>
            <a:xfrm>
              <a:off x="5333918" y="2784808"/>
              <a:ext cx="1524165" cy="1726265"/>
              <a:chOff x="5333918" y="324576"/>
              <a:chExt cx="1524165" cy="1726265"/>
            </a:xfrm>
          </p:grpSpPr>
          <p:sp>
            <p:nvSpPr>
              <p:cNvPr id="1061" name="타원 1060">
                <a:extLst>
                  <a:ext uri="{FF2B5EF4-FFF2-40B4-BE49-F238E27FC236}">
                    <a16:creationId xmlns:a16="http://schemas.microsoft.com/office/drawing/2014/main" id="{D55C93B2-B879-22D5-987E-D9EE2AFAA43F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59" name="그룹 1058">
                <a:extLst>
                  <a:ext uri="{FF2B5EF4-FFF2-40B4-BE49-F238E27FC236}">
                    <a16:creationId xmlns:a16="http://schemas.microsoft.com/office/drawing/2014/main" id="{4DB71B57-2387-C34F-2447-BA6A89CDF253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327FBB1-0E30-8717-672B-887D1E76A92A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73575355-BD66-5568-3880-F4F90FEAA6BC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4C053BF5-0747-5D50-9465-42408E9D3583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379FC275-014F-674E-C96C-1576AFD1058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644B3E80-A476-7760-61B0-89ED90EEC63D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4452E4C-AB87-A766-948E-437A081CC674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384F5B20-2F7F-56E1-53F4-D0FC74EB4157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3A580C6-8E38-F846-01B9-CE79240BF5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2ED75ED8-16EE-2363-9E54-4D43D1872A2C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7C321F27-F7A7-E9C1-8762-318DE60FB38C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1C3416CD-91AC-5A34-0333-353E1C8669A8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98631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475AEB50-DC76-0E19-D39A-8B572B3A9AEB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57" name="그룹 1056">
                  <a:extLst>
                    <a:ext uri="{FF2B5EF4-FFF2-40B4-BE49-F238E27FC236}">
                      <a16:creationId xmlns:a16="http://schemas.microsoft.com/office/drawing/2014/main" id="{41BF4EF8-A6D2-E746-0CC2-2CBE8E794CB1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CFB505D1-554F-FEB9-381D-9AD51E455974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D7A58A16-CC77-8EAB-2030-0FC5FF508548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8" name="자유형: 도형 57">
                    <a:extLst>
                      <a:ext uri="{FF2B5EF4-FFF2-40B4-BE49-F238E27FC236}">
                        <a16:creationId xmlns:a16="http://schemas.microsoft.com/office/drawing/2014/main" id="{4C30F775-C1BF-7F4A-91BF-DCB867F55AF3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9" name="자유형: 도형 58">
                    <a:extLst>
                      <a:ext uri="{FF2B5EF4-FFF2-40B4-BE49-F238E27FC236}">
                        <a16:creationId xmlns:a16="http://schemas.microsoft.com/office/drawing/2014/main" id="{E48B2A35-E86C-239F-C1DD-F1DBE06370E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" name="자유형: 도형 59">
                    <a:extLst>
                      <a:ext uri="{FF2B5EF4-FFF2-40B4-BE49-F238E27FC236}">
                        <a16:creationId xmlns:a16="http://schemas.microsoft.com/office/drawing/2014/main" id="{402054EC-2E16-BC31-BD1B-106CD9115E7F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E49D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1" name="자유형: 도형 60">
                    <a:extLst>
                      <a:ext uri="{FF2B5EF4-FFF2-40B4-BE49-F238E27FC236}">
                        <a16:creationId xmlns:a16="http://schemas.microsoft.com/office/drawing/2014/main" id="{963BA7E4-2262-DCD8-9994-AAD8523560C4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AC6E1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2" name="자유형: 도형 61">
                    <a:extLst>
                      <a:ext uri="{FF2B5EF4-FFF2-40B4-BE49-F238E27FC236}">
                        <a16:creationId xmlns:a16="http://schemas.microsoft.com/office/drawing/2014/main" id="{292AF2EB-29B0-CE21-247A-75037C174DE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FBC35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자유형: 도형 62">
                    <a:extLst>
                      <a:ext uri="{FF2B5EF4-FFF2-40B4-BE49-F238E27FC236}">
                        <a16:creationId xmlns:a16="http://schemas.microsoft.com/office/drawing/2014/main" id="{7421F64F-9341-C285-159F-524AFF506D80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95653D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24" name="자유형: 도형 1023">
                  <a:extLst>
                    <a:ext uri="{FF2B5EF4-FFF2-40B4-BE49-F238E27FC236}">
                      <a16:creationId xmlns:a16="http://schemas.microsoft.com/office/drawing/2014/main" id="{839555DF-8A13-B681-79B5-0709D9D03ECA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5" name="자유형: 도형 1024">
                  <a:extLst>
                    <a:ext uri="{FF2B5EF4-FFF2-40B4-BE49-F238E27FC236}">
                      <a16:creationId xmlns:a16="http://schemas.microsoft.com/office/drawing/2014/main" id="{790CDDE2-90E3-2B29-CA5E-20CDD7BA8101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7" name="자유형: 도형 1026">
                  <a:extLst>
                    <a:ext uri="{FF2B5EF4-FFF2-40B4-BE49-F238E27FC236}">
                      <a16:creationId xmlns:a16="http://schemas.microsoft.com/office/drawing/2014/main" id="{EDFEB797-8F57-DABC-1C74-CA32290CDC56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FAAB0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7" name="TextBox 1136">
            <a:extLst>
              <a:ext uri="{FF2B5EF4-FFF2-40B4-BE49-F238E27FC236}">
                <a16:creationId xmlns:a16="http://schemas.microsoft.com/office/drawing/2014/main" id="{152703B7-7D49-FF1D-52FE-AC180325C498}"/>
              </a:ext>
            </a:extLst>
          </p:cNvPr>
          <p:cNvSpPr txBox="1"/>
          <p:nvPr/>
        </p:nvSpPr>
        <p:spPr>
          <a:xfrm>
            <a:off x="3559714" y="20970"/>
            <a:ext cx="24043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600" dirty="0">
                <a:solidFill>
                  <a:srgbClr val="D6D7DB"/>
                </a:solidFill>
                <a:effectLst>
                  <a:outerShdw blurRad="304800" sx="102000" sy="102000" algn="ctr" rotWithShape="0">
                    <a:prstClr val="black">
                      <a:alpha val="20000"/>
                    </a:prstClr>
                  </a:outerShdw>
                </a:effectLst>
                <a:latin typeface="SUITE" pitchFamily="50" charset="-127"/>
                <a:ea typeface="SUITE" pitchFamily="50" charset="-127"/>
              </a:rPr>
              <a:t>WINNER</a:t>
            </a:r>
          </a:p>
        </p:txBody>
      </p:sp>
      <p:grpSp>
        <p:nvGrpSpPr>
          <p:cNvPr id="1155" name="그룹 1154">
            <a:extLst>
              <a:ext uri="{FF2B5EF4-FFF2-40B4-BE49-F238E27FC236}">
                <a16:creationId xmlns:a16="http://schemas.microsoft.com/office/drawing/2014/main" id="{D5D1F454-0DE2-8D5B-C74D-BD0A68914E6C}"/>
              </a:ext>
            </a:extLst>
          </p:cNvPr>
          <p:cNvGrpSpPr/>
          <p:nvPr/>
        </p:nvGrpSpPr>
        <p:grpSpPr>
          <a:xfrm>
            <a:off x="16369350" y="624498"/>
            <a:ext cx="918796" cy="918796"/>
            <a:chOff x="14217726" y="542483"/>
            <a:chExt cx="918796" cy="918796"/>
          </a:xfrm>
        </p:grpSpPr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2CEAC1D6-13FA-2ED3-1149-E44588596D8F}"/>
                </a:ext>
              </a:extLst>
            </p:cNvPr>
            <p:cNvSpPr/>
            <p:nvPr/>
          </p:nvSpPr>
          <p:spPr>
            <a:xfrm flipV="1">
              <a:off x="14267638" y="597632"/>
              <a:ext cx="818968" cy="808501"/>
            </a:xfrm>
            <a:custGeom>
              <a:avLst/>
              <a:gdLst>
                <a:gd name="connsiteX0" fmla="*/ 411647 w 818968"/>
                <a:gd name="connsiteY0" fmla="*/ -1440 h 808501"/>
                <a:gd name="connsiteX1" fmla="*/ 345150 w 818968"/>
                <a:gd name="connsiteY1" fmla="*/ 341486 h 808501"/>
                <a:gd name="connsiteX2" fmla="*/ 53 w 818968"/>
                <a:gd name="connsiteY2" fmla="*/ 397505 h 808501"/>
                <a:gd name="connsiteX3" fmla="*/ 53 w 818968"/>
                <a:gd name="connsiteY3" fmla="*/ 403322 h 808501"/>
                <a:gd name="connsiteX4" fmla="*/ 345150 w 818968"/>
                <a:gd name="connsiteY4" fmla="*/ 459355 h 808501"/>
                <a:gd name="connsiteX5" fmla="*/ 411647 w 818968"/>
                <a:gd name="connsiteY5" fmla="*/ 802280 h 808501"/>
                <a:gd name="connsiteX6" fmla="*/ 417438 w 818968"/>
                <a:gd name="connsiteY6" fmla="*/ 802305 h 808501"/>
                <a:gd name="connsiteX7" fmla="*/ 485320 w 818968"/>
                <a:gd name="connsiteY7" fmla="*/ 459355 h 808501"/>
                <a:gd name="connsiteX8" fmla="*/ 814097 w 818968"/>
                <a:gd name="connsiteY8" fmla="*/ 403322 h 808501"/>
                <a:gd name="connsiteX9" fmla="*/ 814097 w 818968"/>
                <a:gd name="connsiteY9" fmla="*/ 397518 h 808501"/>
                <a:gd name="connsiteX10" fmla="*/ 485320 w 818968"/>
                <a:gd name="connsiteY10" fmla="*/ 341486 h 808501"/>
                <a:gd name="connsiteX11" fmla="*/ 417438 w 818968"/>
                <a:gd name="connsiteY11" fmla="*/ -1452 h 808501"/>
                <a:gd name="connsiteX12" fmla="*/ 411647 w 818968"/>
                <a:gd name="connsiteY12" fmla="*/ -1440 h 8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8968" h="808501">
                  <a:moveTo>
                    <a:pt x="411647" y="-1440"/>
                  </a:moveTo>
                  <a:lnTo>
                    <a:pt x="345150" y="341486"/>
                  </a:lnTo>
                  <a:lnTo>
                    <a:pt x="53" y="397505"/>
                  </a:lnTo>
                  <a:cubicBezTo>
                    <a:pt x="-3249" y="398039"/>
                    <a:pt x="-3249" y="402789"/>
                    <a:pt x="53" y="403322"/>
                  </a:cubicBezTo>
                  <a:lnTo>
                    <a:pt x="345150" y="459355"/>
                  </a:lnTo>
                  <a:lnTo>
                    <a:pt x="411647" y="802280"/>
                  </a:lnTo>
                  <a:cubicBezTo>
                    <a:pt x="412269" y="805455"/>
                    <a:pt x="416803" y="805468"/>
                    <a:pt x="417438" y="802305"/>
                  </a:cubicBezTo>
                  <a:lnTo>
                    <a:pt x="485320" y="459355"/>
                  </a:lnTo>
                  <a:lnTo>
                    <a:pt x="814097" y="403322"/>
                  </a:lnTo>
                  <a:cubicBezTo>
                    <a:pt x="817361" y="402776"/>
                    <a:pt x="817361" y="398064"/>
                    <a:pt x="814097" y="397518"/>
                  </a:cubicBezTo>
                  <a:lnTo>
                    <a:pt x="485320" y="341486"/>
                  </a:lnTo>
                  <a:lnTo>
                    <a:pt x="417438" y="-1452"/>
                  </a:lnTo>
                  <a:cubicBezTo>
                    <a:pt x="416803" y="-4627"/>
                    <a:pt x="412269" y="-4627"/>
                    <a:pt x="411647" y="-144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8C3D66CD-F401-9D6F-D573-D39BD9181B23}"/>
                </a:ext>
              </a:extLst>
            </p:cNvPr>
            <p:cNvSpPr/>
            <p:nvPr/>
          </p:nvSpPr>
          <p:spPr>
            <a:xfrm flipV="1">
              <a:off x="14217726" y="542483"/>
              <a:ext cx="918796" cy="918796"/>
            </a:xfrm>
            <a:custGeom>
              <a:avLst/>
              <a:gdLst>
                <a:gd name="connsiteX0" fmla="*/ 909082 w 918796"/>
                <a:gd name="connsiteY0" fmla="*/ 11200 h 918796"/>
                <a:gd name="connsiteX1" fmla="*/ 452390 w 918796"/>
                <a:gd name="connsiteY1" fmla="*/ 319518 h 918796"/>
                <a:gd name="connsiteX2" fmla="*/ 4995 w 918796"/>
                <a:gd name="connsiteY2" fmla="*/ -2910 h 918796"/>
                <a:gd name="connsiteX3" fmla="*/ -1508 w 918796"/>
                <a:gd name="connsiteY3" fmla="*/ 3580 h 918796"/>
                <a:gd name="connsiteX4" fmla="*/ 320933 w 918796"/>
                <a:gd name="connsiteY4" fmla="*/ 450989 h 918796"/>
                <a:gd name="connsiteX5" fmla="*/ 12602 w 918796"/>
                <a:gd name="connsiteY5" fmla="*/ 907681 h 918796"/>
                <a:gd name="connsiteX6" fmla="*/ 19041 w 918796"/>
                <a:gd name="connsiteY6" fmla="*/ 914145 h 918796"/>
                <a:gd name="connsiteX7" fmla="*/ 477269 w 918796"/>
                <a:gd name="connsiteY7" fmla="*/ 607338 h 918796"/>
                <a:gd name="connsiteX8" fmla="*/ 906491 w 918796"/>
                <a:gd name="connsiteY8" fmla="*/ 911554 h 918796"/>
                <a:gd name="connsiteX9" fmla="*/ 912968 w 918796"/>
                <a:gd name="connsiteY9" fmla="*/ 905077 h 918796"/>
                <a:gd name="connsiteX10" fmla="*/ 608753 w 918796"/>
                <a:gd name="connsiteY10" fmla="*/ 475868 h 918796"/>
                <a:gd name="connsiteX11" fmla="*/ 915547 w 918796"/>
                <a:gd name="connsiteY11" fmla="*/ 17639 h 918796"/>
                <a:gd name="connsiteX12" fmla="*/ 909082 w 918796"/>
                <a:gd name="connsiteY12" fmla="*/ 11200 h 91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8796" h="918796">
                  <a:moveTo>
                    <a:pt x="909082" y="11200"/>
                  </a:moveTo>
                  <a:lnTo>
                    <a:pt x="452390" y="319518"/>
                  </a:lnTo>
                  <a:lnTo>
                    <a:pt x="4995" y="-2910"/>
                  </a:lnTo>
                  <a:cubicBezTo>
                    <a:pt x="715" y="-5996"/>
                    <a:pt x="-4581" y="-700"/>
                    <a:pt x="-1508" y="3580"/>
                  </a:cubicBezTo>
                  <a:lnTo>
                    <a:pt x="320933" y="450989"/>
                  </a:lnTo>
                  <a:lnTo>
                    <a:pt x="12602" y="907681"/>
                  </a:lnTo>
                  <a:cubicBezTo>
                    <a:pt x="9757" y="911897"/>
                    <a:pt x="14799" y="916977"/>
                    <a:pt x="19041" y="914145"/>
                  </a:cubicBezTo>
                  <a:lnTo>
                    <a:pt x="477269" y="607338"/>
                  </a:lnTo>
                  <a:lnTo>
                    <a:pt x="906491" y="911554"/>
                  </a:lnTo>
                  <a:cubicBezTo>
                    <a:pt x="910759" y="914589"/>
                    <a:pt x="915991" y="909344"/>
                    <a:pt x="912968" y="905077"/>
                  </a:cubicBezTo>
                  <a:lnTo>
                    <a:pt x="608753" y="475868"/>
                  </a:lnTo>
                  <a:lnTo>
                    <a:pt x="915547" y="17639"/>
                  </a:lnTo>
                  <a:cubicBezTo>
                    <a:pt x="918391" y="13397"/>
                    <a:pt x="913311" y="8343"/>
                    <a:pt x="909082" y="1120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0" name="그룹 1149">
            <a:extLst>
              <a:ext uri="{FF2B5EF4-FFF2-40B4-BE49-F238E27FC236}">
                <a16:creationId xmlns:a16="http://schemas.microsoft.com/office/drawing/2014/main" id="{82340696-31A6-C2E1-FE67-10F817AA41AB}"/>
              </a:ext>
            </a:extLst>
          </p:cNvPr>
          <p:cNvGrpSpPr/>
          <p:nvPr/>
        </p:nvGrpSpPr>
        <p:grpSpPr>
          <a:xfrm>
            <a:off x="17720088" y="588056"/>
            <a:ext cx="978990" cy="991682"/>
            <a:chOff x="15568464" y="506041"/>
            <a:chExt cx="978990" cy="991682"/>
          </a:xfrm>
        </p:grpSpPr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5395F465-E5C6-31C9-70E6-21BD05C525EE}"/>
                </a:ext>
              </a:extLst>
            </p:cNvPr>
            <p:cNvSpPr/>
            <p:nvPr/>
          </p:nvSpPr>
          <p:spPr>
            <a:xfrm flipV="1">
              <a:off x="15568464" y="506041"/>
              <a:ext cx="978990" cy="991682"/>
            </a:xfrm>
            <a:custGeom>
              <a:avLst/>
              <a:gdLst>
                <a:gd name="connsiteX0" fmla="*/ 972740 w 978990"/>
                <a:gd name="connsiteY0" fmla="*/ 489579 h 991682"/>
                <a:gd name="connsiteX1" fmla="*/ 535568 w 978990"/>
                <a:gd name="connsiteY1" fmla="*/ 446919 h 991682"/>
                <a:gd name="connsiteX2" fmla="*/ 491016 w 978990"/>
                <a:gd name="connsiteY2" fmla="*/ -832 h 991682"/>
                <a:gd name="connsiteX3" fmla="*/ 483968 w 978990"/>
                <a:gd name="connsiteY3" fmla="*/ -832 h 991682"/>
                <a:gd name="connsiteX4" fmla="*/ 431834 w 978990"/>
                <a:gd name="connsiteY4" fmla="*/ 446919 h 991682"/>
                <a:gd name="connsiteX5" fmla="*/ -474 w 978990"/>
                <a:gd name="connsiteY5" fmla="*/ 489579 h 991682"/>
                <a:gd name="connsiteX6" fmla="*/ -486 w 978990"/>
                <a:gd name="connsiteY6" fmla="*/ 496577 h 991682"/>
                <a:gd name="connsiteX7" fmla="*/ 431834 w 978990"/>
                <a:gd name="connsiteY7" fmla="*/ 532226 h 991682"/>
                <a:gd name="connsiteX8" fmla="*/ 483968 w 978990"/>
                <a:gd name="connsiteY8" fmla="*/ 984879 h 991682"/>
                <a:gd name="connsiteX9" fmla="*/ 491004 w 978990"/>
                <a:gd name="connsiteY9" fmla="*/ 984879 h 991682"/>
                <a:gd name="connsiteX10" fmla="*/ 535568 w 978990"/>
                <a:gd name="connsiteY10" fmla="*/ 532226 h 991682"/>
                <a:gd name="connsiteX11" fmla="*/ 972765 w 978990"/>
                <a:gd name="connsiteY11" fmla="*/ 496577 h 991682"/>
                <a:gd name="connsiteX12" fmla="*/ 972740 w 978990"/>
                <a:gd name="connsiteY12" fmla="*/ 489579 h 99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8990" h="991682">
                  <a:moveTo>
                    <a:pt x="972740" y="489579"/>
                  </a:moveTo>
                  <a:lnTo>
                    <a:pt x="535568" y="446919"/>
                  </a:lnTo>
                  <a:lnTo>
                    <a:pt x="491016" y="-832"/>
                  </a:lnTo>
                  <a:cubicBezTo>
                    <a:pt x="490356" y="-4832"/>
                    <a:pt x="484616" y="-4832"/>
                    <a:pt x="483968" y="-832"/>
                  </a:cubicBezTo>
                  <a:lnTo>
                    <a:pt x="431834" y="446919"/>
                  </a:lnTo>
                  <a:lnTo>
                    <a:pt x="-474" y="489579"/>
                  </a:lnTo>
                  <a:cubicBezTo>
                    <a:pt x="-4322" y="490316"/>
                    <a:pt x="-4334" y="495814"/>
                    <a:pt x="-486" y="496577"/>
                  </a:cubicBezTo>
                  <a:lnTo>
                    <a:pt x="431834" y="532226"/>
                  </a:lnTo>
                  <a:lnTo>
                    <a:pt x="483968" y="984879"/>
                  </a:lnTo>
                  <a:cubicBezTo>
                    <a:pt x="484641" y="988841"/>
                    <a:pt x="490331" y="988841"/>
                    <a:pt x="491004" y="984879"/>
                  </a:cubicBezTo>
                  <a:lnTo>
                    <a:pt x="535568" y="532226"/>
                  </a:lnTo>
                  <a:lnTo>
                    <a:pt x="972765" y="496577"/>
                  </a:lnTo>
                  <a:cubicBezTo>
                    <a:pt x="976588" y="495814"/>
                    <a:pt x="976575" y="490316"/>
                    <a:pt x="972740" y="48957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73907CC6-E224-FE1E-30C3-88A6486EA712}"/>
                </a:ext>
              </a:extLst>
            </p:cNvPr>
            <p:cNvSpPr/>
            <p:nvPr/>
          </p:nvSpPr>
          <p:spPr>
            <a:xfrm flipV="1">
              <a:off x="15938539" y="887333"/>
              <a:ext cx="233972" cy="233972"/>
            </a:xfrm>
            <a:custGeom>
              <a:avLst/>
              <a:gdLst>
                <a:gd name="connsiteX0" fmla="*/ -3364 w 233972"/>
                <a:gd name="connsiteY0" fmla="*/ 113163 h 233972"/>
                <a:gd name="connsiteX1" fmla="*/ 113628 w 233972"/>
                <a:gd name="connsiteY1" fmla="*/ 230142 h 233972"/>
                <a:gd name="connsiteX2" fmla="*/ 230608 w 233972"/>
                <a:gd name="connsiteY2" fmla="*/ 113163 h 233972"/>
                <a:gd name="connsiteX3" fmla="*/ 113628 w 233972"/>
                <a:gd name="connsiteY3" fmla="*/ -3830 h 233972"/>
                <a:gd name="connsiteX4" fmla="*/ -3364 w 233972"/>
                <a:gd name="connsiteY4" fmla="*/ 113163 h 23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972" h="233972">
                  <a:moveTo>
                    <a:pt x="-3364" y="113163"/>
                  </a:moveTo>
                  <a:cubicBezTo>
                    <a:pt x="-3364" y="177767"/>
                    <a:pt x="49010" y="230142"/>
                    <a:pt x="113628" y="230142"/>
                  </a:cubicBezTo>
                  <a:cubicBezTo>
                    <a:pt x="178233" y="230142"/>
                    <a:pt x="230608" y="177767"/>
                    <a:pt x="230608" y="113163"/>
                  </a:cubicBezTo>
                  <a:cubicBezTo>
                    <a:pt x="230608" y="48545"/>
                    <a:pt x="178233" y="-3830"/>
                    <a:pt x="113628" y="-3830"/>
                  </a:cubicBezTo>
                  <a:cubicBezTo>
                    <a:pt x="49010" y="-3830"/>
                    <a:pt x="-3364" y="48545"/>
                    <a:pt x="-3364" y="11316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6B4E2CDF-F862-4ECF-4DE3-629D2F5DC5E6}"/>
              </a:ext>
            </a:extLst>
          </p:cNvPr>
          <p:cNvSpPr/>
          <p:nvPr/>
        </p:nvSpPr>
        <p:spPr>
          <a:xfrm flipV="1">
            <a:off x="14884944" y="592504"/>
            <a:ext cx="970216" cy="982786"/>
          </a:xfrm>
          <a:custGeom>
            <a:avLst/>
            <a:gdLst>
              <a:gd name="connsiteX0" fmla="*/ 965924 w 970216"/>
              <a:gd name="connsiteY0" fmla="*/ 493068 h 982786"/>
              <a:gd name="connsiteX1" fmla="*/ 554406 w 970216"/>
              <a:gd name="connsiteY1" fmla="*/ 413261 h 982786"/>
              <a:gd name="connsiteX2" fmla="*/ 487172 w 970216"/>
              <a:gd name="connsiteY2" fmla="*/ -860 h 982786"/>
              <a:gd name="connsiteX3" fmla="*/ 480187 w 970216"/>
              <a:gd name="connsiteY3" fmla="*/ -860 h 982786"/>
              <a:gd name="connsiteX4" fmla="*/ 412954 w 970216"/>
              <a:gd name="connsiteY4" fmla="*/ 413261 h 982786"/>
              <a:gd name="connsiteX5" fmla="*/ 1435 w 970216"/>
              <a:gd name="connsiteY5" fmla="*/ 493068 h 982786"/>
              <a:gd name="connsiteX6" fmla="*/ 1423 w 970216"/>
              <a:gd name="connsiteY6" fmla="*/ 500015 h 982786"/>
              <a:gd name="connsiteX7" fmla="*/ 412954 w 970216"/>
              <a:gd name="connsiteY7" fmla="*/ 581473 h 982786"/>
              <a:gd name="connsiteX8" fmla="*/ 480187 w 970216"/>
              <a:gd name="connsiteY8" fmla="*/ 976011 h 982786"/>
              <a:gd name="connsiteX9" fmla="*/ 487160 w 970216"/>
              <a:gd name="connsiteY9" fmla="*/ 976011 h 982786"/>
              <a:gd name="connsiteX10" fmla="*/ 554406 w 970216"/>
              <a:gd name="connsiteY10" fmla="*/ 581473 h 982786"/>
              <a:gd name="connsiteX11" fmla="*/ 965937 w 970216"/>
              <a:gd name="connsiteY11" fmla="*/ 500015 h 982786"/>
              <a:gd name="connsiteX12" fmla="*/ 965924 w 970216"/>
              <a:gd name="connsiteY12" fmla="*/ 493068 h 982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70216" h="982786">
                <a:moveTo>
                  <a:pt x="965924" y="493068"/>
                </a:moveTo>
                <a:lnTo>
                  <a:pt x="554406" y="413261"/>
                </a:lnTo>
                <a:lnTo>
                  <a:pt x="487172" y="-860"/>
                </a:lnTo>
                <a:cubicBezTo>
                  <a:pt x="486525" y="-4823"/>
                  <a:pt x="480835" y="-4823"/>
                  <a:pt x="480187" y="-860"/>
                </a:cubicBezTo>
                <a:lnTo>
                  <a:pt x="412954" y="413261"/>
                </a:lnTo>
                <a:lnTo>
                  <a:pt x="1435" y="493068"/>
                </a:lnTo>
                <a:cubicBezTo>
                  <a:pt x="-2375" y="493818"/>
                  <a:pt x="-2387" y="499253"/>
                  <a:pt x="1423" y="500015"/>
                </a:cubicBezTo>
                <a:lnTo>
                  <a:pt x="412954" y="581473"/>
                </a:lnTo>
                <a:lnTo>
                  <a:pt x="480187" y="976011"/>
                </a:lnTo>
                <a:cubicBezTo>
                  <a:pt x="480860" y="979935"/>
                  <a:pt x="486499" y="979935"/>
                  <a:pt x="487160" y="976011"/>
                </a:cubicBezTo>
                <a:lnTo>
                  <a:pt x="554406" y="581473"/>
                </a:lnTo>
                <a:lnTo>
                  <a:pt x="965937" y="500015"/>
                </a:lnTo>
                <a:cubicBezTo>
                  <a:pt x="969747" y="499253"/>
                  <a:pt x="969734" y="493818"/>
                  <a:pt x="965924" y="493068"/>
                </a:cubicBez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73416DBA-F8F5-0D8F-F2FF-3DED42CD627A}"/>
              </a:ext>
            </a:extLst>
          </p:cNvPr>
          <p:cNvSpPr/>
          <p:nvPr/>
        </p:nvSpPr>
        <p:spPr>
          <a:xfrm>
            <a:off x="5949189" y="145129"/>
            <a:ext cx="293623" cy="303555"/>
          </a:xfrm>
          <a:custGeom>
            <a:avLst/>
            <a:gdLst>
              <a:gd name="connsiteX0" fmla="*/ 969823 w 970210"/>
              <a:gd name="connsiteY0" fmla="*/ 496408 h 1003033"/>
              <a:gd name="connsiteX1" fmla="*/ 948093 w 970210"/>
              <a:gd name="connsiteY1" fmla="*/ 464506 h 1003033"/>
              <a:gd name="connsiteX2" fmla="*/ 744432 w 970210"/>
              <a:gd name="connsiteY2" fmla="*/ 386375 h 1003033"/>
              <a:gd name="connsiteX3" fmla="*/ 590246 w 970210"/>
              <a:gd name="connsiteY3" fmla="*/ 229188 h 1003033"/>
              <a:gd name="connsiteX4" fmla="*/ 512801 w 970210"/>
              <a:gd name="connsiteY4" fmla="*/ 15815 h 1003033"/>
              <a:gd name="connsiteX5" fmla="*/ 510241 w 970210"/>
              <a:gd name="connsiteY5" fmla="*/ 11649 h 1003033"/>
              <a:gd name="connsiteX6" fmla="*/ 508133 w 970210"/>
              <a:gd name="connsiteY6" fmla="*/ 8208 h 1003033"/>
              <a:gd name="connsiteX7" fmla="*/ 504095 w 970210"/>
              <a:gd name="connsiteY7" fmla="*/ 3763 h 1003033"/>
              <a:gd name="connsiteX8" fmla="*/ 496162 w 970210"/>
              <a:gd name="connsiteY8" fmla="*/ -1521 h 1003033"/>
              <a:gd name="connsiteX9" fmla="*/ 490616 w 970210"/>
              <a:gd name="connsiteY9" fmla="*/ -3146 h 1003033"/>
              <a:gd name="connsiteX10" fmla="*/ 485065 w 970210"/>
              <a:gd name="connsiteY10" fmla="*/ -3832 h 1003033"/>
              <a:gd name="connsiteX11" fmla="*/ 479057 w 970210"/>
              <a:gd name="connsiteY11" fmla="*/ -3146 h 1003033"/>
              <a:gd name="connsiteX12" fmla="*/ 473505 w 970210"/>
              <a:gd name="connsiteY12" fmla="*/ -1521 h 1003033"/>
              <a:gd name="connsiteX13" fmla="*/ 465370 w 970210"/>
              <a:gd name="connsiteY13" fmla="*/ 3890 h 1003033"/>
              <a:gd name="connsiteX14" fmla="*/ 461456 w 970210"/>
              <a:gd name="connsiteY14" fmla="*/ 8208 h 1003033"/>
              <a:gd name="connsiteX15" fmla="*/ 459615 w 970210"/>
              <a:gd name="connsiteY15" fmla="*/ 11116 h 1003033"/>
              <a:gd name="connsiteX16" fmla="*/ 456634 w 970210"/>
              <a:gd name="connsiteY16" fmla="*/ 15815 h 1003033"/>
              <a:gd name="connsiteX17" fmla="*/ 379193 w 970210"/>
              <a:gd name="connsiteY17" fmla="*/ 229188 h 1003033"/>
              <a:gd name="connsiteX18" fmla="*/ 225236 w 970210"/>
              <a:gd name="connsiteY18" fmla="*/ 386375 h 1003033"/>
              <a:gd name="connsiteX19" fmla="*/ 21569 w 970210"/>
              <a:gd name="connsiteY19" fmla="*/ 464506 h 1003033"/>
              <a:gd name="connsiteX20" fmla="*/ -388 w 970210"/>
              <a:gd name="connsiteY20" fmla="*/ 496408 h 1003033"/>
              <a:gd name="connsiteX21" fmla="*/ 23424 w 970210"/>
              <a:gd name="connsiteY21" fmla="*/ 528768 h 1003033"/>
              <a:gd name="connsiteX22" fmla="*/ 209743 w 970210"/>
              <a:gd name="connsiteY22" fmla="*/ 587493 h 1003033"/>
              <a:gd name="connsiteX23" fmla="*/ 381267 w 970210"/>
              <a:gd name="connsiteY23" fmla="*/ 755323 h 1003033"/>
              <a:gd name="connsiteX24" fmla="*/ 457089 w 970210"/>
              <a:gd name="connsiteY24" fmla="*/ 979326 h 1003033"/>
              <a:gd name="connsiteX25" fmla="*/ 460563 w 970210"/>
              <a:gd name="connsiteY25" fmla="*/ 986260 h 1003033"/>
              <a:gd name="connsiteX26" fmla="*/ 463801 w 970210"/>
              <a:gd name="connsiteY26" fmla="*/ 990184 h 1003033"/>
              <a:gd name="connsiteX27" fmla="*/ 474200 w 970210"/>
              <a:gd name="connsiteY27" fmla="*/ 997131 h 1003033"/>
              <a:gd name="connsiteX28" fmla="*/ 478130 w 970210"/>
              <a:gd name="connsiteY28" fmla="*/ 998274 h 1003033"/>
              <a:gd name="connsiteX29" fmla="*/ 484836 w 970210"/>
              <a:gd name="connsiteY29" fmla="*/ 999201 h 1003033"/>
              <a:gd name="connsiteX30" fmla="*/ 491538 w 970210"/>
              <a:gd name="connsiteY30" fmla="*/ 998274 h 1003033"/>
              <a:gd name="connsiteX31" fmla="*/ 495468 w 970210"/>
              <a:gd name="connsiteY31" fmla="*/ 997131 h 1003033"/>
              <a:gd name="connsiteX32" fmla="*/ 505177 w 970210"/>
              <a:gd name="connsiteY32" fmla="*/ 990882 h 1003033"/>
              <a:gd name="connsiteX33" fmla="*/ 508183 w 970210"/>
              <a:gd name="connsiteY33" fmla="*/ 987415 h 1003033"/>
              <a:gd name="connsiteX34" fmla="*/ 512573 w 970210"/>
              <a:gd name="connsiteY34" fmla="*/ 979326 h 1003033"/>
              <a:gd name="connsiteX35" fmla="*/ 588401 w 970210"/>
              <a:gd name="connsiteY35" fmla="*/ 755323 h 1003033"/>
              <a:gd name="connsiteX36" fmla="*/ 759687 w 970210"/>
              <a:gd name="connsiteY36" fmla="*/ 587493 h 1003033"/>
              <a:gd name="connsiteX37" fmla="*/ 946015 w 970210"/>
              <a:gd name="connsiteY37" fmla="*/ 528768 h 1003033"/>
              <a:gd name="connsiteX38" fmla="*/ 969823 w 970210"/>
              <a:gd name="connsiteY38" fmla="*/ 496408 h 1003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970210" h="1003033">
                <a:moveTo>
                  <a:pt x="969823" y="496408"/>
                </a:moveTo>
                <a:cubicBezTo>
                  <a:pt x="969823" y="482311"/>
                  <a:pt x="961269" y="469599"/>
                  <a:pt x="948093" y="464506"/>
                </a:cubicBezTo>
                <a:lnTo>
                  <a:pt x="744432" y="386375"/>
                </a:lnTo>
                <a:cubicBezTo>
                  <a:pt x="672771" y="358867"/>
                  <a:pt x="616599" y="301539"/>
                  <a:pt x="590246" y="229188"/>
                </a:cubicBezTo>
                <a:lnTo>
                  <a:pt x="512801" y="15815"/>
                </a:lnTo>
                <a:cubicBezTo>
                  <a:pt x="512256" y="14215"/>
                  <a:pt x="511040" y="13084"/>
                  <a:pt x="510241" y="11649"/>
                </a:cubicBezTo>
                <a:cubicBezTo>
                  <a:pt x="509576" y="10455"/>
                  <a:pt x="508946" y="9300"/>
                  <a:pt x="508133" y="8208"/>
                </a:cubicBezTo>
                <a:cubicBezTo>
                  <a:pt x="506877" y="6569"/>
                  <a:pt x="505648" y="5096"/>
                  <a:pt x="504095" y="3763"/>
                </a:cubicBezTo>
                <a:cubicBezTo>
                  <a:pt x="501713" y="1629"/>
                  <a:pt x="499090" y="-225"/>
                  <a:pt x="496162" y="-1521"/>
                </a:cubicBezTo>
                <a:cubicBezTo>
                  <a:pt x="494312" y="-2219"/>
                  <a:pt x="492461" y="-2905"/>
                  <a:pt x="490616" y="-3146"/>
                </a:cubicBezTo>
                <a:cubicBezTo>
                  <a:pt x="488766" y="-3616"/>
                  <a:pt x="486910" y="-3832"/>
                  <a:pt x="485065" y="-3832"/>
                </a:cubicBezTo>
                <a:lnTo>
                  <a:pt x="479057" y="-3146"/>
                </a:lnTo>
                <a:cubicBezTo>
                  <a:pt x="477206" y="-2905"/>
                  <a:pt x="475356" y="-2219"/>
                  <a:pt x="473505" y="-1521"/>
                </a:cubicBezTo>
                <a:cubicBezTo>
                  <a:pt x="470460" y="-200"/>
                  <a:pt x="467785" y="1705"/>
                  <a:pt x="465370" y="3890"/>
                </a:cubicBezTo>
                <a:cubicBezTo>
                  <a:pt x="463871" y="5185"/>
                  <a:pt x="462676" y="6620"/>
                  <a:pt x="461456" y="8208"/>
                </a:cubicBezTo>
                <a:cubicBezTo>
                  <a:pt x="460761" y="9135"/>
                  <a:pt x="460191" y="10113"/>
                  <a:pt x="459615" y="11116"/>
                </a:cubicBezTo>
                <a:cubicBezTo>
                  <a:pt x="458648" y="12716"/>
                  <a:pt x="457303" y="14012"/>
                  <a:pt x="456634" y="15815"/>
                </a:cubicBezTo>
                <a:lnTo>
                  <a:pt x="379193" y="229188"/>
                </a:lnTo>
                <a:cubicBezTo>
                  <a:pt x="353064" y="301539"/>
                  <a:pt x="296897" y="358867"/>
                  <a:pt x="225236" y="386375"/>
                </a:cubicBezTo>
                <a:lnTo>
                  <a:pt x="21569" y="464506"/>
                </a:lnTo>
                <a:cubicBezTo>
                  <a:pt x="8398" y="469599"/>
                  <a:pt x="-388" y="482311"/>
                  <a:pt x="-388" y="496408"/>
                </a:cubicBezTo>
                <a:cubicBezTo>
                  <a:pt x="-388" y="511204"/>
                  <a:pt x="9321" y="524386"/>
                  <a:pt x="23424" y="528768"/>
                </a:cubicBezTo>
                <a:lnTo>
                  <a:pt x="209743" y="587493"/>
                </a:lnTo>
                <a:cubicBezTo>
                  <a:pt x="290422" y="612918"/>
                  <a:pt x="353992" y="675339"/>
                  <a:pt x="381267" y="755323"/>
                </a:cubicBezTo>
                <a:lnTo>
                  <a:pt x="457089" y="979326"/>
                </a:lnTo>
                <a:cubicBezTo>
                  <a:pt x="458023" y="981866"/>
                  <a:pt x="459174" y="984177"/>
                  <a:pt x="460563" y="986260"/>
                </a:cubicBezTo>
                <a:cubicBezTo>
                  <a:pt x="461485" y="987644"/>
                  <a:pt x="462413" y="989028"/>
                  <a:pt x="463801" y="990184"/>
                </a:cubicBezTo>
                <a:cubicBezTo>
                  <a:pt x="466570" y="993194"/>
                  <a:pt x="470038" y="995505"/>
                  <a:pt x="474200" y="997131"/>
                </a:cubicBezTo>
                <a:cubicBezTo>
                  <a:pt x="475356" y="997575"/>
                  <a:pt x="476740" y="998045"/>
                  <a:pt x="478130" y="998274"/>
                </a:cubicBezTo>
                <a:cubicBezTo>
                  <a:pt x="480207" y="998973"/>
                  <a:pt x="482520" y="999201"/>
                  <a:pt x="484836" y="999201"/>
                </a:cubicBezTo>
                <a:cubicBezTo>
                  <a:pt x="487148" y="999201"/>
                  <a:pt x="489455" y="998973"/>
                  <a:pt x="491538" y="998274"/>
                </a:cubicBezTo>
                <a:cubicBezTo>
                  <a:pt x="492928" y="998045"/>
                  <a:pt x="494312" y="997575"/>
                  <a:pt x="495468" y="997131"/>
                </a:cubicBezTo>
                <a:cubicBezTo>
                  <a:pt x="499163" y="995734"/>
                  <a:pt x="502403" y="993422"/>
                  <a:pt x="505177" y="990882"/>
                </a:cubicBezTo>
                <a:cubicBezTo>
                  <a:pt x="506332" y="989727"/>
                  <a:pt x="507260" y="988571"/>
                  <a:pt x="508183" y="987415"/>
                </a:cubicBezTo>
                <a:cubicBezTo>
                  <a:pt x="510028" y="984875"/>
                  <a:pt x="511650" y="982323"/>
                  <a:pt x="512573" y="979326"/>
                </a:cubicBezTo>
                <a:lnTo>
                  <a:pt x="588401" y="755323"/>
                </a:lnTo>
                <a:cubicBezTo>
                  <a:pt x="615443" y="675339"/>
                  <a:pt x="679245" y="612918"/>
                  <a:pt x="759687" y="587493"/>
                </a:cubicBezTo>
                <a:lnTo>
                  <a:pt x="946015" y="528768"/>
                </a:lnTo>
                <a:cubicBezTo>
                  <a:pt x="960347" y="524386"/>
                  <a:pt x="969823" y="511204"/>
                  <a:pt x="969823" y="496408"/>
                </a:cubicBezTo>
              </a:path>
            </a:pathLst>
          </a:custGeom>
          <a:solidFill>
            <a:srgbClr val="D6D7DB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1" name="그룹 1150">
            <a:extLst>
              <a:ext uri="{FF2B5EF4-FFF2-40B4-BE49-F238E27FC236}">
                <a16:creationId xmlns:a16="http://schemas.microsoft.com/office/drawing/2014/main" id="{5FAB2563-CAB6-742D-A26B-A565827BDB59}"/>
              </a:ext>
            </a:extLst>
          </p:cNvPr>
          <p:cNvGrpSpPr/>
          <p:nvPr/>
        </p:nvGrpSpPr>
        <p:grpSpPr>
          <a:xfrm>
            <a:off x="17743910" y="2071136"/>
            <a:ext cx="931355" cy="997343"/>
            <a:chOff x="15592286" y="1989121"/>
            <a:chExt cx="931355" cy="997343"/>
          </a:xfrm>
        </p:grpSpPr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C95B1650-6029-4974-8407-F7133E73EB61}"/>
                </a:ext>
              </a:extLst>
            </p:cNvPr>
            <p:cNvSpPr/>
            <p:nvPr/>
          </p:nvSpPr>
          <p:spPr>
            <a:xfrm flipV="1">
              <a:off x="15619823" y="2043979"/>
              <a:ext cx="876285" cy="887631"/>
            </a:xfrm>
            <a:custGeom>
              <a:avLst/>
              <a:gdLst>
                <a:gd name="connsiteX0" fmla="*/ 870327 w 876285"/>
                <a:gd name="connsiteY0" fmla="*/ 446283 h 887631"/>
                <a:gd name="connsiteX1" fmla="*/ 498649 w 876285"/>
                <a:gd name="connsiteY1" fmla="*/ 374211 h 887631"/>
                <a:gd name="connsiteX2" fmla="*/ 437930 w 876285"/>
                <a:gd name="connsiteY2" fmla="*/ 171 h 887631"/>
                <a:gd name="connsiteX3" fmla="*/ 431618 w 876285"/>
                <a:gd name="connsiteY3" fmla="*/ 171 h 887631"/>
                <a:gd name="connsiteX4" fmla="*/ 370900 w 876285"/>
                <a:gd name="connsiteY4" fmla="*/ 374211 h 887631"/>
                <a:gd name="connsiteX5" fmla="*/ -779 w 876285"/>
                <a:gd name="connsiteY5" fmla="*/ 446283 h 887631"/>
                <a:gd name="connsiteX6" fmla="*/ -791 w 876285"/>
                <a:gd name="connsiteY6" fmla="*/ 452557 h 887631"/>
                <a:gd name="connsiteX7" fmla="*/ 370900 w 876285"/>
                <a:gd name="connsiteY7" fmla="*/ 526128 h 887631"/>
                <a:gd name="connsiteX8" fmla="*/ 431618 w 876285"/>
                <a:gd name="connsiteY8" fmla="*/ 882478 h 887631"/>
                <a:gd name="connsiteX9" fmla="*/ 437918 w 876285"/>
                <a:gd name="connsiteY9" fmla="*/ 882478 h 887631"/>
                <a:gd name="connsiteX10" fmla="*/ 498649 w 876285"/>
                <a:gd name="connsiteY10" fmla="*/ 526128 h 887631"/>
                <a:gd name="connsiteX11" fmla="*/ 870340 w 876285"/>
                <a:gd name="connsiteY11" fmla="*/ 452557 h 887631"/>
                <a:gd name="connsiteX12" fmla="*/ 870327 w 876285"/>
                <a:gd name="connsiteY12" fmla="*/ 446283 h 887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6285" h="887631">
                  <a:moveTo>
                    <a:pt x="870327" y="446283"/>
                  </a:moveTo>
                  <a:lnTo>
                    <a:pt x="498649" y="374211"/>
                  </a:lnTo>
                  <a:lnTo>
                    <a:pt x="437930" y="171"/>
                  </a:lnTo>
                  <a:cubicBezTo>
                    <a:pt x="437346" y="-3398"/>
                    <a:pt x="432203" y="-3398"/>
                    <a:pt x="431618" y="171"/>
                  </a:cubicBezTo>
                  <a:lnTo>
                    <a:pt x="370900" y="374211"/>
                  </a:lnTo>
                  <a:lnTo>
                    <a:pt x="-779" y="446283"/>
                  </a:lnTo>
                  <a:cubicBezTo>
                    <a:pt x="-4220" y="446957"/>
                    <a:pt x="-4233" y="451871"/>
                    <a:pt x="-791" y="452557"/>
                  </a:cubicBezTo>
                  <a:lnTo>
                    <a:pt x="370900" y="526128"/>
                  </a:lnTo>
                  <a:lnTo>
                    <a:pt x="431618" y="882478"/>
                  </a:lnTo>
                  <a:cubicBezTo>
                    <a:pt x="432228" y="886008"/>
                    <a:pt x="437321" y="886008"/>
                    <a:pt x="437918" y="882478"/>
                  </a:cubicBezTo>
                  <a:lnTo>
                    <a:pt x="498649" y="526128"/>
                  </a:lnTo>
                  <a:lnTo>
                    <a:pt x="870340" y="452557"/>
                  </a:lnTo>
                  <a:cubicBezTo>
                    <a:pt x="873781" y="451871"/>
                    <a:pt x="873781" y="446957"/>
                    <a:pt x="870327" y="446283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017636C8-AF22-A4F4-B8B6-13F9E03E047B}"/>
                </a:ext>
              </a:extLst>
            </p:cNvPr>
            <p:cNvSpPr/>
            <p:nvPr/>
          </p:nvSpPr>
          <p:spPr>
            <a:xfrm flipV="1">
              <a:off x="16268422" y="1989121"/>
              <a:ext cx="255219" cy="346036"/>
            </a:xfrm>
            <a:custGeom>
              <a:avLst/>
              <a:gdLst>
                <a:gd name="connsiteX0" fmla="*/ 251622 w 255219"/>
                <a:gd name="connsiteY0" fmla="*/ 164678 h 346036"/>
                <a:gd name="connsiteX1" fmla="*/ 203705 w 255219"/>
                <a:gd name="connsiteY1" fmla="*/ 134147 h 346036"/>
                <a:gd name="connsiteX2" fmla="*/ 143711 w 255219"/>
                <a:gd name="connsiteY2" fmla="*/ 56754 h 346036"/>
                <a:gd name="connsiteX3" fmla="*/ 129207 w 255219"/>
                <a:gd name="connsiteY3" fmla="*/ 12037 h 346036"/>
                <a:gd name="connsiteX4" fmla="*/ 125994 w 255219"/>
                <a:gd name="connsiteY4" fmla="*/ 2220 h 346036"/>
                <a:gd name="connsiteX5" fmla="*/ 124064 w 255219"/>
                <a:gd name="connsiteY5" fmla="*/ -2797 h 346036"/>
                <a:gd name="connsiteX6" fmla="*/ 122045 w 255219"/>
                <a:gd name="connsiteY6" fmla="*/ 2220 h 346036"/>
                <a:gd name="connsiteX7" fmla="*/ 118844 w 255219"/>
                <a:gd name="connsiteY7" fmla="*/ 12037 h 346036"/>
                <a:gd name="connsiteX8" fmla="*/ 104328 w 255219"/>
                <a:gd name="connsiteY8" fmla="*/ 56754 h 346036"/>
                <a:gd name="connsiteX9" fmla="*/ 44333 w 255219"/>
                <a:gd name="connsiteY9" fmla="*/ 134147 h 346036"/>
                <a:gd name="connsiteX10" fmla="*/ -3597 w 255219"/>
                <a:gd name="connsiteY10" fmla="*/ 164678 h 346036"/>
                <a:gd name="connsiteX11" fmla="*/ 44117 w 255219"/>
                <a:gd name="connsiteY11" fmla="*/ 197876 h 346036"/>
                <a:gd name="connsiteX12" fmla="*/ 98130 w 255219"/>
                <a:gd name="connsiteY12" fmla="*/ 269174 h 346036"/>
                <a:gd name="connsiteX13" fmla="*/ 123860 w 255219"/>
                <a:gd name="connsiteY13" fmla="*/ 343240 h 346036"/>
                <a:gd name="connsiteX14" fmla="*/ 124064 w 255219"/>
                <a:gd name="connsiteY14" fmla="*/ 342821 h 346036"/>
                <a:gd name="connsiteX15" fmla="*/ 124178 w 255219"/>
                <a:gd name="connsiteY15" fmla="*/ 343240 h 346036"/>
                <a:gd name="connsiteX16" fmla="*/ 149895 w 255219"/>
                <a:gd name="connsiteY16" fmla="*/ 269174 h 346036"/>
                <a:gd name="connsiteX17" fmla="*/ 203909 w 255219"/>
                <a:gd name="connsiteY17" fmla="*/ 197876 h 346036"/>
                <a:gd name="connsiteX18" fmla="*/ 251622 w 255219"/>
                <a:gd name="connsiteY18" fmla="*/ 164678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19" h="346036">
                  <a:moveTo>
                    <a:pt x="251622" y="164678"/>
                  </a:moveTo>
                  <a:lnTo>
                    <a:pt x="203705" y="134147"/>
                  </a:lnTo>
                  <a:cubicBezTo>
                    <a:pt x="175295" y="116113"/>
                    <a:pt x="154074" y="88783"/>
                    <a:pt x="143711" y="56754"/>
                  </a:cubicBezTo>
                  <a:lnTo>
                    <a:pt x="129207" y="12037"/>
                  </a:lnTo>
                  <a:lnTo>
                    <a:pt x="125994" y="2220"/>
                  </a:lnTo>
                  <a:lnTo>
                    <a:pt x="124064" y="-2797"/>
                  </a:lnTo>
                  <a:lnTo>
                    <a:pt x="122045" y="2220"/>
                  </a:lnTo>
                  <a:lnTo>
                    <a:pt x="118844" y="12037"/>
                  </a:lnTo>
                  <a:lnTo>
                    <a:pt x="104328" y="56754"/>
                  </a:lnTo>
                  <a:cubicBezTo>
                    <a:pt x="93964" y="88783"/>
                    <a:pt x="72730" y="116113"/>
                    <a:pt x="44333" y="134147"/>
                  </a:cubicBezTo>
                  <a:lnTo>
                    <a:pt x="-3597" y="164678"/>
                  </a:lnTo>
                  <a:lnTo>
                    <a:pt x="44117" y="197876"/>
                  </a:lnTo>
                  <a:cubicBezTo>
                    <a:pt x="69212" y="215376"/>
                    <a:pt x="88097" y="240345"/>
                    <a:pt x="98130" y="269174"/>
                  </a:cubicBezTo>
                  <a:lnTo>
                    <a:pt x="123860" y="343240"/>
                  </a:lnTo>
                  <a:lnTo>
                    <a:pt x="124064" y="342821"/>
                  </a:lnTo>
                  <a:lnTo>
                    <a:pt x="124178" y="343240"/>
                  </a:lnTo>
                  <a:lnTo>
                    <a:pt x="149895" y="269174"/>
                  </a:lnTo>
                  <a:cubicBezTo>
                    <a:pt x="159929" y="240345"/>
                    <a:pt x="178826" y="215376"/>
                    <a:pt x="203909" y="197876"/>
                  </a:cubicBezTo>
                  <a:lnTo>
                    <a:pt x="251622" y="164678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3A9F8A84-87BA-30A3-DEA9-C88D2326FDBD}"/>
                </a:ext>
              </a:extLst>
            </p:cNvPr>
            <p:cNvSpPr/>
            <p:nvPr/>
          </p:nvSpPr>
          <p:spPr>
            <a:xfrm flipV="1">
              <a:off x="15592286" y="2640428"/>
              <a:ext cx="255206" cy="346036"/>
            </a:xfrm>
            <a:custGeom>
              <a:avLst/>
              <a:gdLst>
                <a:gd name="connsiteX0" fmla="*/ 252071 w 255206"/>
                <a:gd name="connsiteY0" fmla="*/ 165247 h 346036"/>
                <a:gd name="connsiteX1" fmla="*/ 204141 w 255206"/>
                <a:gd name="connsiteY1" fmla="*/ 134729 h 346036"/>
                <a:gd name="connsiteX2" fmla="*/ 144159 w 255206"/>
                <a:gd name="connsiteY2" fmla="*/ 57335 h 346036"/>
                <a:gd name="connsiteX3" fmla="*/ 129643 w 255206"/>
                <a:gd name="connsiteY3" fmla="*/ 12618 h 346036"/>
                <a:gd name="connsiteX4" fmla="*/ 126443 w 255206"/>
                <a:gd name="connsiteY4" fmla="*/ 2801 h 346036"/>
                <a:gd name="connsiteX5" fmla="*/ 124525 w 255206"/>
                <a:gd name="connsiteY5" fmla="*/ -2215 h 346036"/>
                <a:gd name="connsiteX6" fmla="*/ 122493 w 255206"/>
                <a:gd name="connsiteY6" fmla="*/ 2801 h 346036"/>
                <a:gd name="connsiteX7" fmla="*/ 119292 w 255206"/>
                <a:gd name="connsiteY7" fmla="*/ 12618 h 346036"/>
                <a:gd name="connsiteX8" fmla="*/ 104776 w 255206"/>
                <a:gd name="connsiteY8" fmla="*/ 57335 h 346036"/>
                <a:gd name="connsiteX9" fmla="*/ 44794 w 255206"/>
                <a:gd name="connsiteY9" fmla="*/ 134729 h 346036"/>
                <a:gd name="connsiteX10" fmla="*/ -3135 w 255206"/>
                <a:gd name="connsiteY10" fmla="*/ 165247 h 346036"/>
                <a:gd name="connsiteX11" fmla="*/ 44579 w 255206"/>
                <a:gd name="connsiteY11" fmla="*/ 198445 h 346036"/>
                <a:gd name="connsiteX12" fmla="*/ 98591 w 255206"/>
                <a:gd name="connsiteY12" fmla="*/ 269755 h 346036"/>
                <a:gd name="connsiteX13" fmla="*/ 124309 w 255206"/>
                <a:gd name="connsiteY13" fmla="*/ 343821 h 346036"/>
                <a:gd name="connsiteX14" fmla="*/ 124525 w 255206"/>
                <a:gd name="connsiteY14" fmla="*/ 343402 h 346036"/>
                <a:gd name="connsiteX15" fmla="*/ 124626 w 255206"/>
                <a:gd name="connsiteY15" fmla="*/ 343821 h 346036"/>
                <a:gd name="connsiteX16" fmla="*/ 150357 w 255206"/>
                <a:gd name="connsiteY16" fmla="*/ 269755 h 346036"/>
                <a:gd name="connsiteX17" fmla="*/ 204357 w 255206"/>
                <a:gd name="connsiteY17" fmla="*/ 198445 h 346036"/>
                <a:gd name="connsiteX18" fmla="*/ 252071 w 255206"/>
                <a:gd name="connsiteY18" fmla="*/ 165247 h 34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5206" h="346036">
                  <a:moveTo>
                    <a:pt x="252071" y="165247"/>
                  </a:moveTo>
                  <a:lnTo>
                    <a:pt x="204141" y="134729"/>
                  </a:lnTo>
                  <a:cubicBezTo>
                    <a:pt x="175757" y="116682"/>
                    <a:pt x="154510" y="89364"/>
                    <a:pt x="144159" y="57335"/>
                  </a:cubicBezTo>
                  <a:lnTo>
                    <a:pt x="129643" y="12618"/>
                  </a:lnTo>
                  <a:lnTo>
                    <a:pt x="126443" y="2801"/>
                  </a:lnTo>
                  <a:lnTo>
                    <a:pt x="124525" y="-2215"/>
                  </a:lnTo>
                  <a:lnTo>
                    <a:pt x="122493" y="2801"/>
                  </a:lnTo>
                  <a:lnTo>
                    <a:pt x="119292" y="12618"/>
                  </a:lnTo>
                  <a:lnTo>
                    <a:pt x="104776" y="57335"/>
                  </a:lnTo>
                  <a:cubicBezTo>
                    <a:pt x="94426" y="89364"/>
                    <a:pt x="73179" y="116682"/>
                    <a:pt x="44794" y="134729"/>
                  </a:cubicBezTo>
                  <a:lnTo>
                    <a:pt x="-3135" y="165247"/>
                  </a:lnTo>
                  <a:lnTo>
                    <a:pt x="44579" y="198445"/>
                  </a:lnTo>
                  <a:cubicBezTo>
                    <a:pt x="69661" y="215958"/>
                    <a:pt x="88546" y="240926"/>
                    <a:pt x="98591" y="269755"/>
                  </a:cubicBezTo>
                  <a:lnTo>
                    <a:pt x="124309" y="343821"/>
                  </a:lnTo>
                  <a:lnTo>
                    <a:pt x="124525" y="343402"/>
                  </a:lnTo>
                  <a:lnTo>
                    <a:pt x="124626" y="343821"/>
                  </a:lnTo>
                  <a:lnTo>
                    <a:pt x="150357" y="269755"/>
                  </a:lnTo>
                  <a:cubicBezTo>
                    <a:pt x="160390" y="240926"/>
                    <a:pt x="179275" y="215958"/>
                    <a:pt x="204357" y="198445"/>
                  </a:cubicBezTo>
                  <a:lnTo>
                    <a:pt x="252071" y="165247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7" name="그룹 1156">
            <a:extLst>
              <a:ext uri="{FF2B5EF4-FFF2-40B4-BE49-F238E27FC236}">
                <a16:creationId xmlns:a16="http://schemas.microsoft.com/office/drawing/2014/main" id="{68C1D8B9-5FC2-E8AC-64E4-C454E01144F4}"/>
              </a:ext>
            </a:extLst>
          </p:cNvPr>
          <p:cNvGrpSpPr/>
          <p:nvPr/>
        </p:nvGrpSpPr>
        <p:grpSpPr>
          <a:xfrm>
            <a:off x="14927787" y="2062843"/>
            <a:ext cx="884529" cy="1013930"/>
            <a:chOff x="12776163" y="1980828"/>
            <a:chExt cx="884529" cy="1013930"/>
          </a:xfrm>
        </p:grpSpPr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05EAB292-B8BE-A8C5-E848-A92E6F9E4F32}"/>
                </a:ext>
              </a:extLst>
            </p:cNvPr>
            <p:cNvSpPr/>
            <p:nvPr/>
          </p:nvSpPr>
          <p:spPr>
            <a:xfrm flipV="1">
              <a:off x="12776163" y="2057028"/>
              <a:ext cx="513346" cy="696061"/>
            </a:xfrm>
            <a:custGeom>
              <a:avLst/>
              <a:gdLst>
                <a:gd name="connsiteX0" fmla="*/ 512045 w 513346"/>
                <a:gd name="connsiteY0" fmla="*/ 334288 h 696061"/>
                <a:gd name="connsiteX1" fmla="*/ 415639 w 513346"/>
                <a:gd name="connsiteY1" fmla="*/ 272883 h 696061"/>
                <a:gd name="connsiteX2" fmla="*/ 294977 w 513346"/>
                <a:gd name="connsiteY2" fmla="*/ 117219 h 696061"/>
                <a:gd name="connsiteX3" fmla="*/ 265779 w 513346"/>
                <a:gd name="connsiteY3" fmla="*/ 27252 h 696061"/>
                <a:gd name="connsiteX4" fmla="*/ 259328 w 513346"/>
                <a:gd name="connsiteY4" fmla="*/ 7504 h 696061"/>
                <a:gd name="connsiteX5" fmla="*/ 255467 w 513346"/>
                <a:gd name="connsiteY5" fmla="*/ -2580 h 696061"/>
                <a:gd name="connsiteX6" fmla="*/ 251390 w 513346"/>
                <a:gd name="connsiteY6" fmla="*/ 7504 h 696061"/>
                <a:gd name="connsiteX7" fmla="*/ 244951 w 513346"/>
                <a:gd name="connsiteY7" fmla="*/ 27252 h 696061"/>
                <a:gd name="connsiteX8" fmla="*/ 215754 w 513346"/>
                <a:gd name="connsiteY8" fmla="*/ 117219 h 696061"/>
                <a:gd name="connsiteX9" fmla="*/ 95091 w 513346"/>
                <a:gd name="connsiteY9" fmla="*/ 272883 h 696061"/>
                <a:gd name="connsiteX10" fmla="*/ -1302 w 513346"/>
                <a:gd name="connsiteY10" fmla="*/ 334288 h 696061"/>
                <a:gd name="connsiteX11" fmla="*/ 94659 w 513346"/>
                <a:gd name="connsiteY11" fmla="*/ 401052 h 696061"/>
                <a:gd name="connsiteX12" fmla="*/ 203295 w 513346"/>
                <a:gd name="connsiteY12" fmla="*/ 544473 h 696061"/>
                <a:gd name="connsiteX13" fmla="*/ 255048 w 513346"/>
                <a:gd name="connsiteY13" fmla="*/ 693482 h 696061"/>
                <a:gd name="connsiteX14" fmla="*/ 255467 w 513346"/>
                <a:gd name="connsiteY14" fmla="*/ 692618 h 696061"/>
                <a:gd name="connsiteX15" fmla="*/ 255683 w 513346"/>
                <a:gd name="connsiteY15" fmla="*/ 693482 h 696061"/>
                <a:gd name="connsiteX16" fmla="*/ 307435 w 513346"/>
                <a:gd name="connsiteY16" fmla="*/ 544473 h 696061"/>
                <a:gd name="connsiteX17" fmla="*/ 416071 w 513346"/>
                <a:gd name="connsiteY17" fmla="*/ 401052 h 696061"/>
                <a:gd name="connsiteX18" fmla="*/ 512045 w 513346"/>
                <a:gd name="connsiteY18" fmla="*/ 334288 h 696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3346" h="696061">
                  <a:moveTo>
                    <a:pt x="512045" y="334288"/>
                  </a:moveTo>
                  <a:lnTo>
                    <a:pt x="415639" y="272883"/>
                  </a:lnTo>
                  <a:cubicBezTo>
                    <a:pt x="358540" y="236587"/>
                    <a:pt x="315805" y="181621"/>
                    <a:pt x="294977" y="117219"/>
                  </a:cubicBezTo>
                  <a:lnTo>
                    <a:pt x="265779" y="27252"/>
                  </a:lnTo>
                  <a:lnTo>
                    <a:pt x="259328" y="7504"/>
                  </a:lnTo>
                  <a:lnTo>
                    <a:pt x="255467" y="-2580"/>
                  </a:lnTo>
                  <a:lnTo>
                    <a:pt x="251390" y="7504"/>
                  </a:lnTo>
                  <a:lnTo>
                    <a:pt x="244951" y="27252"/>
                  </a:lnTo>
                  <a:lnTo>
                    <a:pt x="215754" y="117219"/>
                  </a:lnTo>
                  <a:cubicBezTo>
                    <a:pt x="194926" y="181621"/>
                    <a:pt x="152203" y="236587"/>
                    <a:pt x="95091" y="272883"/>
                  </a:cubicBezTo>
                  <a:lnTo>
                    <a:pt x="-1302" y="334288"/>
                  </a:lnTo>
                  <a:lnTo>
                    <a:pt x="94659" y="401052"/>
                  </a:lnTo>
                  <a:cubicBezTo>
                    <a:pt x="145117" y="436269"/>
                    <a:pt x="183128" y="486497"/>
                    <a:pt x="203295" y="544473"/>
                  </a:cubicBezTo>
                  <a:lnTo>
                    <a:pt x="255048" y="693482"/>
                  </a:lnTo>
                  <a:lnTo>
                    <a:pt x="255467" y="692618"/>
                  </a:lnTo>
                  <a:lnTo>
                    <a:pt x="255683" y="693482"/>
                  </a:lnTo>
                  <a:lnTo>
                    <a:pt x="307435" y="544473"/>
                  </a:lnTo>
                  <a:cubicBezTo>
                    <a:pt x="327616" y="486497"/>
                    <a:pt x="365614" y="436269"/>
                    <a:pt x="416071" y="401052"/>
                  </a:cubicBezTo>
                  <a:lnTo>
                    <a:pt x="512045" y="334288"/>
                  </a:ln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053B144E-79C3-D02F-E9A6-CC730BF966DD}"/>
                </a:ext>
              </a:extLst>
            </p:cNvPr>
            <p:cNvSpPr/>
            <p:nvPr/>
          </p:nvSpPr>
          <p:spPr>
            <a:xfrm flipV="1">
              <a:off x="13319088" y="1980828"/>
              <a:ext cx="341604" cy="463207"/>
            </a:xfrm>
            <a:custGeom>
              <a:avLst/>
              <a:gdLst>
                <a:gd name="connsiteX0" fmla="*/ 339991 w 341604"/>
                <a:gd name="connsiteY0" fmla="*/ 221416 h 463207"/>
                <a:gd name="connsiteX1" fmla="*/ 275843 w 341604"/>
                <a:gd name="connsiteY1" fmla="*/ 180560 h 463207"/>
                <a:gd name="connsiteX2" fmla="*/ 195541 w 341604"/>
                <a:gd name="connsiteY2" fmla="*/ 76966 h 463207"/>
                <a:gd name="connsiteX3" fmla="*/ 176123 w 341604"/>
                <a:gd name="connsiteY3" fmla="*/ 17111 h 463207"/>
                <a:gd name="connsiteX4" fmla="*/ 171830 w 341604"/>
                <a:gd name="connsiteY4" fmla="*/ 3954 h 463207"/>
                <a:gd name="connsiteX5" fmla="*/ 169265 w 341604"/>
                <a:gd name="connsiteY5" fmla="*/ -2752 h 463207"/>
                <a:gd name="connsiteX6" fmla="*/ 166547 w 341604"/>
                <a:gd name="connsiteY6" fmla="*/ 3954 h 463207"/>
                <a:gd name="connsiteX7" fmla="*/ 162255 w 341604"/>
                <a:gd name="connsiteY7" fmla="*/ 17111 h 463207"/>
                <a:gd name="connsiteX8" fmla="*/ 142823 w 341604"/>
                <a:gd name="connsiteY8" fmla="*/ 76966 h 463207"/>
                <a:gd name="connsiteX9" fmla="*/ 62534 w 341604"/>
                <a:gd name="connsiteY9" fmla="*/ 180560 h 463207"/>
                <a:gd name="connsiteX10" fmla="*/ -1614 w 341604"/>
                <a:gd name="connsiteY10" fmla="*/ 221416 h 463207"/>
                <a:gd name="connsiteX11" fmla="*/ 62242 w 341604"/>
                <a:gd name="connsiteY11" fmla="*/ 265853 h 463207"/>
                <a:gd name="connsiteX12" fmla="*/ 134543 w 341604"/>
                <a:gd name="connsiteY12" fmla="*/ 361294 h 463207"/>
                <a:gd name="connsiteX13" fmla="*/ 168973 w 341604"/>
                <a:gd name="connsiteY13" fmla="*/ 460456 h 463207"/>
                <a:gd name="connsiteX14" fmla="*/ 169265 w 341604"/>
                <a:gd name="connsiteY14" fmla="*/ 459884 h 463207"/>
                <a:gd name="connsiteX15" fmla="*/ 169405 w 341604"/>
                <a:gd name="connsiteY15" fmla="*/ 460456 h 463207"/>
                <a:gd name="connsiteX16" fmla="*/ 203834 w 341604"/>
                <a:gd name="connsiteY16" fmla="*/ 361294 h 463207"/>
                <a:gd name="connsiteX17" fmla="*/ 276135 w 341604"/>
                <a:gd name="connsiteY17" fmla="*/ 265853 h 463207"/>
                <a:gd name="connsiteX18" fmla="*/ 339991 w 341604"/>
                <a:gd name="connsiteY18" fmla="*/ 221416 h 46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604" h="463207">
                  <a:moveTo>
                    <a:pt x="339991" y="221416"/>
                  </a:moveTo>
                  <a:lnTo>
                    <a:pt x="275843" y="180560"/>
                  </a:lnTo>
                  <a:cubicBezTo>
                    <a:pt x="237845" y="156405"/>
                    <a:pt x="209410" y="119829"/>
                    <a:pt x="195541" y="76966"/>
                  </a:cubicBezTo>
                  <a:lnTo>
                    <a:pt x="176123" y="17111"/>
                  </a:lnTo>
                  <a:lnTo>
                    <a:pt x="171830" y="3954"/>
                  </a:lnTo>
                  <a:lnTo>
                    <a:pt x="169265" y="-2752"/>
                  </a:lnTo>
                  <a:lnTo>
                    <a:pt x="166547" y="3954"/>
                  </a:lnTo>
                  <a:lnTo>
                    <a:pt x="162255" y="17111"/>
                  </a:lnTo>
                  <a:lnTo>
                    <a:pt x="142823" y="76966"/>
                  </a:lnTo>
                  <a:cubicBezTo>
                    <a:pt x="128968" y="119829"/>
                    <a:pt x="100533" y="156405"/>
                    <a:pt x="62534" y="180560"/>
                  </a:cubicBezTo>
                  <a:lnTo>
                    <a:pt x="-1614" y="221416"/>
                  </a:lnTo>
                  <a:lnTo>
                    <a:pt x="62242" y="265853"/>
                  </a:lnTo>
                  <a:cubicBezTo>
                    <a:pt x="95821" y="289285"/>
                    <a:pt x="121106" y="322724"/>
                    <a:pt x="134543" y="361294"/>
                  </a:cubicBezTo>
                  <a:lnTo>
                    <a:pt x="168973" y="460456"/>
                  </a:lnTo>
                  <a:lnTo>
                    <a:pt x="169265" y="459884"/>
                  </a:lnTo>
                  <a:lnTo>
                    <a:pt x="169405" y="460456"/>
                  </a:lnTo>
                  <a:lnTo>
                    <a:pt x="203834" y="361294"/>
                  </a:lnTo>
                  <a:cubicBezTo>
                    <a:pt x="217258" y="322724"/>
                    <a:pt x="242557" y="289285"/>
                    <a:pt x="276135" y="265853"/>
                  </a:cubicBezTo>
                  <a:lnTo>
                    <a:pt x="339991" y="221416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81C6C00-AFFC-42A8-C9A8-4E170DD1FAC6}"/>
                </a:ext>
              </a:extLst>
            </p:cNvPr>
            <p:cNvSpPr/>
            <p:nvPr/>
          </p:nvSpPr>
          <p:spPr>
            <a:xfrm flipV="1">
              <a:off x="13246685" y="2664990"/>
              <a:ext cx="243204" cy="329768"/>
            </a:xfrm>
            <a:custGeom>
              <a:avLst/>
              <a:gdLst>
                <a:gd name="connsiteX0" fmla="*/ 241674 w 243204"/>
                <a:gd name="connsiteY0" fmla="*/ 157400 h 329768"/>
                <a:gd name="connsiteX1" fmla="*/ 196005 w 243204"/>
                <a:gd name="connsiteY1" fmla="*/ 128304 h 329768"/>
                <a:gd name="connsiteX2" fmla="*/ 138843 w 243204"/>
                <a:gd name="connsiteY2" fmla="*/ 54568 h 329768"/>
                <a:gd name="connsiteX3" fmla="*/ 125012 w 243204"/>
                <a:gd name="connsiteY3" fmla="*/ 11947 h 329768"/>
                <a:gd name="connsiteX4" fmla="*/ 121951 w 243204"/>
                <a:gd name="connsiteY4" fmla="*/ 2587 h 329768"/>
                <a:gd name="connsiteX5" fmla="*/ 120123 w 243204"/>
                <a:gd name="connsiteY5" fmla="*/ -2201 h 329768"/>
                <a:gd name="connsiteX6" fmla="*/ 118192 w 243204"/>
                <a:gd name="connsiteY6" fmla="*/ 2587 h 329768"/>
                <a:gd name="connsiteX7" fmla="*/ 115132 w 243204"/>
                <a:gd name="connsiteY7" fmla="*/ 11947 h 329768"/>
                <a:gd name="connsiteX8" fmla="*/ 101314 w 243204"/>
                <a:gd name="connsiteY8" fmla="*/ 54568 h 329768"/>
                <a:gd name="connsiteX9" fmla="*/ 44151 w 243204"/>
                <a:gd name="connsiteY9" fmla="*/ 128304 h 329768"/>
                <a:gd name="connsiteX10" fmla="*/ -1531 w 243204"/>
                <a:gd name="connsiteY10" fmla="*/ 157400 h 329768"/>
                <a:gd name="connsiteX11" fmla="*/ 43935 w 243204"/>
                <a:gd name="connsiteY11" fmla="*/ 189023 h 329768"/>
                <a:gd name="connsiteX12" fmla="*/ 95408 w 243204"/>
                <a:gd name="connsiteY12" fmla="*/ 256981 h 329768"/>
                <a:gd name="connsiteX13" fmla="*/ 119919 w 243204"/>
                <a:gd name="connsiteY13" fmla="*/ 327567 h 329768"/>
                <a:gd name="connsiteX14" fmla="*/ 120123 w 243204"/>
                <a:gd name="connsiteY14" fmla="*/ 327148 h 329768"/>
                <a:gd name="connsiteX15" fmla="*/ 120224 w 243204"/>
                <a:gd name="connsiteY15" fmla="*/ 327567 h 329768"/>
                <a:gd name="connsiteX16" fmla="*/ 144735 w 243204"/>
                <a:gd name="connsiteY16" fmla="*/ 256981 h 329768"/>
                <a:gd name="connsiteX17" fmla="*/ 196208 w 243204"/>
                <a:gd name="connsiteY17" fmla="*/ 189023 h 329768"/>
                <a:gd name="connsiteX18" fmla="*/ 241674 w 243204"/>
                <a:gd name="connsiteY18" fmla="*/ 157400 h 32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3204" h="329768">
                  <a:moveTo>
                    <a:pt x="241674" y="157400"/>
                  </a:moveTo>
                  <a:lnTo>
                    <a:pt x="196005" y="128304"/>
                  </a:lnTo>
                  <a:cubicBezTo>
                    <a:pt x="168941" y="111109"/>
                    <a:pt x="148698" y="85074"/>
                    <a:pt x="138843" y="54568"/>
                  </a:cubicBezTo>
                  <a:lnTo>
                    <a:pt x="125012" y="11947"/>
                  </a:lnTo>
                  <a:lnTo>
                    <a:pt x="121951" y="2587"/>
                  </a:lnTo>
                  <a:lnTo>
                    <a:pt x="120123" y="-2201"/>
                  </a:lnTo>
                  <a:lnTo>
                    <a:pt x="118192" y="2587"/>
                  </a:lnTo>
                  <a:lnTo>
                    <a:pt x="115132" y="11947"/>
                  </a:lnTo>
                  <a:lnTo>
                    <a:pt x="101314" y="54568"/>
                  </a:lnTo>
                  <a:cubicBezTo>
                    <a:pt x="91446" y="85074"/>
                    <a:pt x="71202" y="111109"/>
                    <a:pt x="44151" y="128304"/>
                  </a:cubicBezTo>
                  <a:lnTo>
                    <a:pt x="-1531" y="157400"/>
                  </a:lnTo>
                  <a:lnTo>
                    <a:pt x="43935" y="189023"/>
                  </a:lnTo>
                  <a:cubicBezTo>
                    <a:pt x="67837" y="205711"/>
                    <a:pt x="85845" y="229511"/>
                    <a:pt x="95408" y="256981"/>
                  </a:cubicBezTo>
                  <a:lnTo>
                    <a:pt x="119919" y="327567"/>
                  </a:lnTo>
                  <a:lnTo>
                    <a:pt x="120123" y="327148"/>
                  </a:lnTo>
                  <a:lnTo>
                    <a:pt x="120224" y="327567"/>
                  </a:lnTo>
                  <a:lnTo>
                    <a:pt x="144735" y="256981"/>
                  </a:lnTo>
                  <a:cubicBezTo>
                    <a:pt x="154298" y="229511"/>
                    <a:pt x="172307" y="205711"/>
                    <a:pt x="196208" y="189023"/>
                  </a:cubicBezTo>
                  <a:lnTo>
                    <a:pt x="241674" y="157400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2" name="그룹 1161">
            <a:extLst>
              <a:ext uri="{FF2B5EF4-FFF2-40B4-BE49-F238E27FC236}">
                <a16:creationId xmlns:a16="http://schemas.microsoft.com/office/drawing/2014/main" id="{EF673BBD-F738-CD7E-3FC4-E47ACF7C110A}"/>
              </a:ext>
            </a:extLst>
          </p:cNvPr>
          <p:cNvGrpSpPr/>
          <p:nvPr/>
        </p:nvGrpSpPr>
        <p:grpSpPr>
          <a:xfrm>
            <a:off x="13359951" y="2078413"/>
            <a:ext cx="971246" cy="982790"/>
            <a:chOff x="11208327" y="1996398"/>
            <a:chExt cx="971246" cy="982790"/>
          </a:xfrm>
        </p:grpSpPr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3286FE40-9065-012E-4238-D3E8A1A51BB5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9E683037-1786-57A6-96D8-E93D29AB5DF7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6E1ECDD0-63D6-E141-703C-9F651A178CD1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1BB7ADD2-EBE5-F7C3-D557-7E9190B3B6CA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D05AF491-62A4-1FAB-15F1-00BEEAC7D43E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891D49F9-9885-2B41-43BD-BAF606FECA34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52CF959D-5C5B-7B7B-F403-18DC950F7293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D1F631FC-0954-2B83-888E-A2F156CBD20C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0B8273E1-0BD3-E27F-E458-48E2EF98CB4A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3" name="그룹 1152">
            <a:extLst>
              <a:ext uri="{FF2B5EF4-FFF2-40B4-BE49-F238E27FC236}">
                <a16:creationId xmlns:a16="http://schemas.microsoft.com/office/drawing/2014/main" id="{763414E2-5FB5-E07B-5643-CB18E633A038}"/>
              </a:ext>
            </a:extLst>
          </p:cNvPr>
          <p:cNvGrpSpPr/>
          <p:nvPr/>
        </p:nvGrpSpPr>
        <p:grpSpPr>
          <a:xfrm>
            <a:off x="16412277" y="5092404"/>
            <a:ext cx="832941" cy="857171"/>
            <a:chOff x="14260653" y="5010389"/>
            <a:chExt cx="832941" cy="857171"/>
          </a:xfrm>
        </p:grpSpPr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4ED6186-98A9-8D0F-BDEE-9B6C4C7663AF}"/>
                </a:ext>
              </a:extLst>
            </p:cNvPr>
            <p:cNvSpPr/>
            <p:nvPr/>
          </p:nvSpPr>
          <p:spPr>
            <a:xfrm flipV="1">
              <a:off x="14433234" y="5184845"/>
              <a:ext cx="491617" cy="508257"/>
            </a:xfrm>
            <a:custGeom>
              <a:avLst/>
              <a:gdLst>
                <a:gd name="connsiteX0" fmla="*/ -2425 w 491617"/>
                <a:gd name="connsiteY0" fmla="*/ 253606 h 508257"/>
                <a:gd name="connsiteX1" fmla="*/ 8586 w 491617"/>
                <a:gd name="connsiteY1" fmla="*/ 237444 h 508257"/>
                <a:gd name="connsiteX2" fmla="*/ 111773 w 491617"/>
                <a:gd name="connsiteY2" fmla="*/ 197845 h 508257"/>
                <a:gd name="connsiteX3" fmla="*/ 189904 w 491617"/>
                <a:gd name="connsiteY3" fmla="*/ 118202 h 508257"/>
                <a:gd name="connsiteX4" fmla="*/ 229147 w 491617"/>
                <a:gd name="connsiteY4" fmla="*/ 10083 h 508257"/>
                <a:gd name="connsiteX5" fmla="*/ 230442 w 491617"/>
                <a:gd name="connsiteY5" fmla="*/ 7965 h 508257"/>
                <a:gd name="connsiteX6" fmla="*/ 231509 w 491617"/>
                <a:gd name="connsiteY6" fmla="*/ 6239 h 508257"/>
                <a:gd name="connsiteX7" fmla="*/ 233566 w 491617"/>
                <a:gd name="connsiteY7" fmla="*/ 3977 h 508257"/>
                <a:gd name="connsiteX8" fmla="*/ 237579 w 491617"/>
                <a:gd name="connsiteY8" fmla="*/ 1297 h 508257"/>
                <a:gd name="connsiteX9" fmla="*/ 240399 w 491617"/>
                <a:gd name="connsiteY9" fmla="*/ 474 h 508257"/>
                <a:gd name="connsiteX10" fmla="*/ 243193 w 491617"/>
                <a:gd name="connsiteY10" fmla="*/ 128 h 508257"/>
                <a:gd name="connsiteX11" fmla="*/ 246254 w 491617"/>
                <a:gd name="connsiteY11" fmla="*/ 474 h 508257"/>
                <a:gd name="connsiteX12" fmla="*/ 249048 w 491617"/>
                <a:gd name="connsiteY12" fmla="*/ 1297 h 508257"/>
                <a:gd name="connsiteX13" fmla="*/ 253175 w 491617"/>
                <a:gd name="connsiteY13" fmla="*/ 4042 h 508257"/>
                <a:gd name="connsiteX14" fmla="*/ 255169 w 491617"/>
                <a:gd name="connsiteY14" fmla="*/ 6239 h 508257"/>
                <a:gd name="connsiteX15" fmla="*/ 256096 w 491617"/>
                <a:gd name="connsiteY15" fmla="*/ 7698 h 508257"/>
                <a:gd name="connsiteX16" fmla="*/ 257607 w 491617"/>
                <a:gd name="connsiteY16" fmla="*/ 10083 h 508257"/>
                <a:gd name="connsiteX17" fmla="*/ 296851 w 491617"/>
                <a:gd name="connsiteY17" fmla="*/ 118202 h 508257"/>
                <a:gd name="connsiteX18" fmla="*/ 374867 w 491617"/>
                <a:gd name="connsiteY18" fmla="*/ 197845 h 508257"/>
                <a:gd name="connsiteX19" fmla="*/ 478067 w 491617"/>
                <a:gd name="connsiteY19" fmla="*/ 237444 h 508257"/>
                <a:gd name="connsiteX20" fmla="*/ 489192 w 491617"/>
                <a:gd name="connsiteY20" fmla="*/ 253606 h 508257"/>
                <a:gd name="connsiteX21" fmla="*/ 477114 w 491617"/>
                <a:gd name="connsiteY21" fmla="*/ 270003 h 508257"/>
                <a:gd name="connsiteX22" fmla="*/ 382715 w 491617"/>
                <a:gd name="connsiteY22" fmla="*/ 299762 h 508257"/>
                <a:gd name="connsiteX23" fmla="*/ 295796 w 491617"/>
                <a:gd name="connsiteY23" fmla="*/ 384798 h 508257"/>
                <a:gd name="connsiteX24" fmla="*/ 257379 w 491617"/>
                <a:gd name="connsiteY24" fmla="*/ 498314 h 508257"/>
                <a:gd name="connsiteX25" fmla="*/ 255614 w 491617"/>
                <a:gd name="connsiteY25" fmla="*/ 501817 h 508257"/>
                <a:gd name="connsiteX26" fmla="*/ 253975 w 491617"/>
                <a:gd name="connsiteY26" fmla="*/ 503796 h 508257"/>
                <a:gd name="connsiteX27" fmla="*/ 248705 w 491617"/>
                <a:gd name="connsiteY27" fmla="*/ 507329 h 508257"/>
                <a:gd name="connsiteX28" fmla="*/ 246724 w 491617"/>
                <a:gd name="connsiteY28" fmla="*/ 507899 h 508257"/>
                <a:gd name="connsiteX29" fmla="*/ 243320 w 491617"/>
                <a:gd name="connsiteY29" fmla="*/ 508385 h 508257"/>
                <a:gd name="connsiteX30" fmla="*/ 239929 w 491617"/>
                <a:gd name="connsiteY30" fmla="*/ 507899 h 508257"/>
                <a:gd name="connsiteX31" fmla="*/ 237922 w 491617"/>
                <a:gd name="connsiteY31" fmla="*/ 507329 h 508257"/>
                <a:gd name="connsiteX32" fmla="*/ 233020 w 491617"/>
                <a:gd name="connsiteY32" fmla="*/ 504168 h 508257"/>
                <a:gd name="connsiteX33" fmla="*/ 231484 w 491617"/>
                <a:gd name="connsiteY33" fmla="*/ 502402 h 508257"/>
                <a:gd name="connsiteX34" fmla="*/ 229261 w 491617"/>
                <a:gd name="connsiteY34" fmla="*/ 498314 h 508257"/>
                <a:gd name="connsiteX35" fmla="*/ 190831 w 491617"/>
                <a:gd name="connsiteY35" fmla="*/ 384798 h 508257"/>
                <a:gd name="connsiteX36" fmla="*/ 104039 w 491617"/>
                <a:gd name="connsiteY36" fmla="*/ 299762 h 508257"/>
                <a:gd name="connsiteX37" fmla="*/ 9640 w 491617"/>
                <a:gd name="connsiteY37" fmla="*/ 270003 h 508257"/>
                <a:gd name="connsiteX38" fmla="*/ -2425 w 491617"/>
                <a:gd name="connsiteY38" fmla="*/ 253606 h 5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91617" h="508257">
                  <a:moveTo>
                    <a:pt x="-2425" y="253606"/>
                  </a:moveTo>
                  <a:cubicBezTo>
                    <a:pt x="-2425" y="246472"/>
                    <a:pt x="1893" y="240018"/>
                    <a:pt x="8586" y="237444"/>
                  </a:cubicBezTo>
                  <a:lnTo>
                    <a:pt x="111773" y="197845"/>
                  </a:lnTo>
                  <a:cubicBezTo>
                    <a:pt x="148083" y="183911"/>
                    <a:pt x="176543" y="154863"/>
                    <a:pt x="189904" y="118202"/>
                  </a:cubicBezTo>
                  <a:lnTo>
                    <a:pt x="229147" y="10083"/>
                  </a:lnTo>
                  <a:cubicBezTo>
                    <a:pt x="229413" y="9275"/>
                    <a:pt x="230036" y="8700"/>
                    <a:pt x="230442" y="7965"/>
                  </a:cubicBezTo>
                  <a:cubicBezTo>
                    <a:pt x="230785" y="7370"/>
                    <a:pt x="231103" y="6770"/>
                    <a:pt x="231509" y="6239"/>
                  </a:cubicBezTo>
                  <a:cubicBezTo>
                    <a:pt x="232144" y="5401"/>
                    <a:pt x="232766" y="4651"/>
                    <a:pt x="233566" y="3977"/>
                  </a:cubicBezTo>
                  <a:cubicBezTo>
                    <a:pt x="234760" y="2900"/>
                    <a:pt x="236094" y="1958"/>
                    <a:pt x="237579" y="1297"/>
                  </a:cubicBezTo>
                  <a:cubicBezTo>
                    <a:pt x="238507" y="940"/>
                    <a:pt x="239447" y="599"/>
                    <a:pt x="240399" y="474"/>
                  </a:cubicBezTo>
                  <a:cubicBezTo>
                    <a:pt x="241326" y="241"/>
                    <a:pt x="242266" y="128"/>
                    <a:pt x="243193" y="128"/>
                  </a:cubicBezTo>
                  <a:lnTo>
                    <a:pt x="246254" y="474"/>
                  </a:lnTo>
                  <a:cubicBezTo>
                    <a:pt x="247181" y="599"/>
                    <a:pt x="248121" y="940"/>
                    <a:pt x="249048" y="1297"/>
                  </a:cubicBezTo>
                  <a:cubicBezTo>
                    <a:pt x="250597" y="1973"/>
                    <a:pt x="251956" y="2936"/>
                    <a:pt x="253175" y="4042"/>
                  </a:cubicBezTo>
                  <a:cubicBezTo>
                    <a:pt x="253937" y="4686"/>
                    <a:pt x="254547" y="5425"/>
                    <a:pt x="255169" y="6239"/>
                  </a:cubicBezTo>
                  <a:cubicBezTo>
                    <a:pt x="255512" y="6695"/>
                    <a:pt x="255804" y="7191"/>
                    <a:pt x="256096" y="7698"/>
                  </a:cubicBezTo>
                  <a:cubicBezTo>
                    <a:pt x="256592" y="8511"/>
                    <a:pt x="257277" y="9171"/>
                    <a:pt x="257607" y="10083"/>
                  </a:cubicBezTo>
                  <a:lnTo>
                    <a:pt x="296851" y="118202"/>
                  </a:lnTo>
                  <a:cubicBezTo>
                    <a:pt x="310084" y="154863"/>
                    <a:pt x="338544" y="183911"/>
                    <a:pt x="374867" y="197845"/>
                  </a:cubicBezTo>
                  <a:lnTo>
                    <a:pt x="478067" y="237444"/>
                  </a:lnTo>
                  <a:cubicBezTo>
                    <a:pt x="484734" y="240018"/>
                    <a:pt x="489192" y="246472"/>
                    <a:pt x="489192" y="253606"/>
                  </a:cubicBezTo>
                  <a:cubicBezTo>
                    <a:pt x="489192" y="261102"/>
                    <a:pt x="484264" y="267780"/>
                    <a:pt x="477114" y="270003"/>
                  </a:cubicBezTo>
                  <a:lnTo>
                    <a:pt x="382715" y="299762"/>
                  </a:lnTo>
                  <a:cubicBezTo>
                    <a:pt x="341834" y="312636"/>
                    <a:pt x="309614" y="344272"/>
                    <a:pt x="295796" y="384798"/>
                  </a:cubicBezTo>
                  <a:lnTo>
                    <a:pt x="257379" y="498314"/>
                  </a:lnTo>
                  <a:cubicBezTo>
                    <a:pt x="256896" y="499584"/>
                    <a:pt x="256325" y="500765"/>
                    <a:pt x="255614" y="501817"/>
                  </a:cubicBezTo>
                  <a:cubicBezTo>
                    <a:pt x="255144" y="502526"/>
                    <a:pt x="254687" y="503215"/>
                    <a:pt x="253975" y="503796"/>
                  </a:cubicBezTo>
                  <a:cubicBezTo>
                    <a:pt x="252578" y="505325"/>
                    <a:pt x="250813" y="506505"/>
                    <a:pt x="248705" y="507329"/>
                  </a:cubicBezTo>
                  <a:cubicBezTo>
                    <a:pt x="248121" y="507556"/>
                    <a:pt x="247409" y="507800"/>
                    <a:pt x="246724" y="507899"/>
                  </a:cubicBezTo>
                  <a:cubicBezTo>
                    <a:pt x="245657" y="508256"/>
                    <a:pt x="244488" y="508385"/>
                    <a:pt x="243320" y="508385"/>
                  </a:cubicBezTo>
                  <a:cubicBezTo>
                    <a:pt x="242139" y="508385"/>
                    <a:pt x="240983" y="508256"/>
                    <a:pt x="239929" y="507899"/>
                  </a:cubicBezTo>
                  <a:cubicBezTo>
                    <a:pt x="239218" y="507800"/>
                    <a:pt x="238507" y="507556"/>
                    <a:pt x="237922" y="507329"/>
                  </a:cubicBezTo>
                  <a:cubicBezTo>
                    <a:pt x="236056" y="506619"/>
                    <a:pt x="234417" y="505448"/>
                    <a:pt x="233020" y="504168"/>
                  </a:cubicBezTo>
                  <a:cubicBezTo>
                    <a:pt x="232423" y="503582"/>
                    <a:pt x="231953" y="502988"/>
                    <a:pt x="231484" y="502402"/>
                  </a:cubicBezTo>
                  <a:cubicBezTo>
                    <a:pt x="230544" y="501107"/>
                    <a:pt x="229731" y="499823"/>
                    <a:pt x="229261" y="498314"/>
                  </a:cubicBezTo>
                  <a:lnTo>
                    <a:pt x="190831" y="384798"/>
                  </a:lnTo>
                  <a:cubicBezTo>
                    <a:pt x="177128" y="344272"/>
                    <a:pt x="144806" y="312636"/>
                    <a:pt x="104039" y="299762"/>
                  </a:cubicBezTo>
                  <a:lnTo>
                    <a:pt x="9640" y="270003"/>
                  </a:lnTo>
                  <a:cubicBezTo>
                    <a:pt x="2363" y="267780"/>
                    <a:pt x="-2425" y="261102"/>
                    <a:pt x="-2425" y="25360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AA64B138-AE53-2EA4-1686-45EBDAA30728}"/>
                </a:ext>
              </a:extLst>
            </p:cNvPr>
            <p:cNvSpPr/>
            <p:nvPr/>
          </p:nvSpPr>
          <p:spPr>
            <a:xfrm flipV="1">
              <a:off x="14756080" y="5010389"/>
              <a:ext cx="337514" cy="348932"/>
            </a:xfrm>
            <a:custGeom>
              <a:avLst/>
              <a:gdLst>
                <a:gd name="connsiteX0" fmla="*/ -2593 w 337514"/>
                <a:gd name="connsiteY0" fmla="*/ 173915 h 348932"/>
                <a:gd name="connsiteX1" fmla="*/ 4976 w 337514"/>
                <a:gd name="connsiteY1" fmla="*/ 162818 h 348932"/>
                <a:gd name="connsiteX2" fmla="*/ 75817 w 337514"/>
                <a:gd name="connsiteY2" fmla="*/ 135652 h 348932"/>
                <a:gd name="connsiteX3" fmla="*/ 129462 w 337514"/>
                <a:gd name="connsiteY3" fmla="*/ 80967 h 348932"/>
                <a:gd name="connsiteX4" fmla="*/ 156398 w 337514"/>
                <a:gd name="connsiteY4" fmla="*/ 6737 h 348932"/>
                <a:gd name="connsiteX5" fmla="*/ 157287 w 337514"/>
                <a:gd name="connsiteY5" fmla="*/ 5288 h 348932"/>
                <a:gd name="connsiteX6" fmla="*/ 158024 w 337514"/>
                <a:gd name="connsiteY6" fmla="*/ 4093 h 348932"/>
                <a:gd name="connsiteX7" fmla="*/ 159421 w 337514"/>
                <a:gd name="connsiteY7" fmla="*/ 2545 h 348932"/>
                <a:gd name="connsiteX8" fmla="*/ 162190 w 337514"/>
                <a:gd name="connsiteY8" fmla="*/ 715 h 348932"/>
                <a:gd name="connsiteX9" fmla="*/ 164107 w 337514"/>
                <a:gd name="connsiteY9" fmla="*/ 143 h 348932"/>
                <a:gd name="connsiteX10" fmla="*/ 166050 w 337514"/>
                <a:gd name="connsiteY10" fmla="*/ -99 h 348932"/>
                <a:gd name="connsiteX11" fmla="*/ 168146 w 337514"/>
                <a:gd name="connsiteY11" fmla="*/ 143 h 348932"/>
                <a:gd name="connsiteX12" fmla="*/ 170064 w 337514"/>
                <a:gd name="connsiteY12" fmla="*/ 715 h 348932"/>
                <a:gd name="connsiteX13" fmla="*/ 172908 w 337514"/>
                <a:gd name="connsiteY13" fmla="*/ 2594 h 348932"/>
                <a:gd name="connsiteX14" fmla="*/ 174255 w 337514"/>
                <a:gd name="connsiteY14" fmla="*/ 4093 h 348932"/>
                <a:gd name="connsiteX15" fmla="*/ 174902 w 337514"/>
                <a:gd name="connsiteY15" fmla="*/ 5095 h 348932"/>
                <a:gd name="connsiteX16" fmla="*/ 175944 w 337514"/>
                <a:gd name="connsiteY16" fmla="*/ 6737 h 348932"/>
                <a:gd name="connsiteX17" fmla="*/ 202880 w 337514"/>
                <a:gd name="connsiteY17" fmla="*/ 80967 h 348932"/>
                <a:gd name="connsiteX18" fmla="*/ 256436 w 337514"/>
                <a:gd name="connsiteY18" fmla="*/ 135652 h 348932"/>
                <a:gd name="connsiteX19" fmla="*/ 327277 w 337514"/>
                <a:gd name="connsiteY19" fmla="*/ 162818 h 348932"/>
                <a:gd name="connsiteX20" fmla="*/ 334922 w 337514"/>
                <a:gd name="connsiteY20" fmla="*/ 173915 h 348932"/>
                <a:gd name="connsiteX21" fmla="*/ 326642 w 337514"/>
                <a:gd name="connsiteY21" fmla="*/ 185182 h 348932"/>
                <a:gd name="connsiteX22" fmla="*/ 261834 w 337514"/>
                <a:gd name="connsiteY22" fmla="*/ 205615 h 348932"/>
                <a:gd name="connsiteX23" fmla="*/ 202157 w 337514"/>
                <a:gd name="connsiteY23" fmla="*/ 263986 h 348932"/>
                <a:gd name="connsiteX24" fmla="*/ 175779 w 337514"/>
                <a:gd name="connsiteY24" fmla="*/ 341913 h 348932"/>
                <a:gd name="connsiteX25" fmla="*/ 174572 w 337514"/>
                <a:gd name="connsiteY25" fmla="*/ 344329 h 348932"/>
                <a:gd name="connsiteX26" fmla="*/ 173454 w 337514"/>
                <a:gd name="connsiteY26" fmla="*/ 345698 h 348932"/>
                <a:gd name="connsiteX27" fmla="*/ 169835 w 337514"/>
                <a:gd name="connsiteY27" fmla="*/ 348099 h 348932"/>
                <a:gd name="connsiteX28" fmla="*/ 168463 w 337514"/>
                <a:gd name="connsiteY28" fmla="*/ 348506 h 348932"/>
                <a:gd name="connsiteX29" fmla="*/ 166139 w 337514"/>
                <a:gd name="connsiteY29" fmla="*/ 348833 h 348932"/>
                <a:gd name="connsiteX30" fmla="*/ 163802 w 337514"/>
                <a:gd name="connsiteY30" fmla="*/ 348506 h 348932"/>
                <a:gd name="connsiteX31" fmla="*/ 162431 w 337514"/>
                <a:gd name="connsiteY31" fmla="*/ 348099 h 348932"/>
                <a:gd name="connsiteX32" fmla="*/ 159052 w 337514"/>
                <a:gd name="connsiteY32" fmla="*/ 345926 h 348932"/>
                <a:gd name="connsiteX33" fmla="*/ 158011 w 337514"/>
                <a:gd name="connsiteY33" fmla="*/ 344730 h 348932"/>
                <a:gd name="connsiteX34" fmla="*/ 156487 w 337514"/>
                <a:gd name="connsiteY34" fmla="*/ 341913 h 348932"/>
                <a:gd name="connsiteX35" fmla="*/ 130109 w 337514"/>
                <a:gd name="connsiteY35" fmla="*/ 263986 h 348932"/>
                <a:gd name="connsiteX36" fmla="*/ 70508 w 337514"/>
                <a:gd name="connsiteY36" fmla="*/ 205615 h 348932"/>
                <a:gd name="connsiteX37" fmla="*/ 5700 w 337514"/>
                <a:gd name="connsiteY37" fmla="*/ 185182 h 348932"/>
                <a:gd name="connsiteX38" fmla="*/ -2593 w 337514"/>
                <a:gd name="connsiteY38" fmla="*/ 173915 h 3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14" h="348932">
                  <a:moveTo>
                    <a:pt x="-2593" y="173915"/>
                  </a:moveTo>
                  <a:cubicBezTo>
                    <a:pt x="-2593" y="169029"/>
                    <a:pt x="391" y="164594"/>
                    <a:pt x="4976" y="162818"/>
                  </a:cubicBezTo>
                  <a:lnTo>
                    <a:pt x="75817" y="135652"/>
                  </a:lnTo>
                  <a:cubicBezTo>
                    <a:pt x="100747" y="126077"/>
                    <a:pt x="120292" y="106139"/>
                    <a:pt x="129462" y="80967"/>
                  </a:cubicBezTo>
                  <a:lnTo>
                    <a:pt x="156398" y="6737"/>
                  </a:lnTo>
                  <a:cubicBezTo>
                    <a:pt x="156589" y="6176"/>
                    <a:pt x="157021" y="5785"/>
                    <a:pt x="157287" y="5288"/>
                  </a:cubicBezTo>
                  <a:cubicBezTo>
                    <a:pt x="157529" y="4882"/>
                    <a:pt x="157732" y="4474"/>
                    <a:pt x="158024" y="4093"/>
                  </a:cubicBezTo>
                  <a:cubicBezTo>
                    <a:pt x="158456" y="3522"/>
                    <a:pt x="158888" y="3001"/>
                    <a:pt x="159421" y="2545"/>
                  </a:cubicBezTo>
                  <a:cubicBezTo>
                    <a:pt x="160259" y="1806"/>
                    <a:pt x="161174" y="1161"/>
                    <a:pt x="162190" y="715"/>
                  </a:cubicBezTo>
                  <a:cubicBezTo>
                    <a:pt x="162837" y="461"/>
                    <a:pt x="163485" y="234"/>
                    <a:pt x="164107" y="143"/>
                  </a:cubicBezTo>
                  <a:cubicBezTo>
                    <a:pt x="164755" y="-20"/>
                    <a:pt x="165402" y="-99"/>
                    <a:pt x="166050" y="-99"/>
                  </a:cubicBezTo>
                  <a:lnTo>
                    <a:pt x="168146" y="143"/>
                  </a:lnTo>
                  <a:cubicBezTo>
                    <a:pt x="168794" y="234"/>
                    <a:pt x="169416" y="461"/>
                    <a:pt x="170064" y="715"/>
                  </a:cubicBezTo>
                  <a:cubicBezTo>
                    <a:pt x="171130" y="1171"/>
                    <a:pt x="172057" y="1830"/>
                    <a:pt x="172908" y="2594"/>
                  </a:cubicBezTo>
                  <a:cubicBezTo>
                    <a:pt x="173416" y="3042"/>
                    <a:pt x="173835" y="3537"/>
                    <a:pt x="174255" y="4093"/>
                  </a:cubicBezTo>
                  <a:cubicBezTo>
                    <a:pt x="174509" y="4425"/>
                    <a:pt x="174699" y="4752"/>
                    <a:pt x="174902" y="5095"/>
                  </a:cubicBezTo>
                  <a:cubicBezTo>
                    <a:pt x="175232" y="5655"/>
                    <a:pt x="175702" y="6126"/>
                    <a:pt x="175944" y="6737"/>
                  </a:cubicBezTo>
                  <a:lnTo>
                    <a:pt x="202880" y="80967"/>
                  </a:lnTo>
                  <a:cubicBezTo>
                    <a:pt x="211961" y="106139"/>
                    <a:pt x="231506" y="126077"/>
                    <a:pt x="256436" y="135652"/>
                  </a:cubicBezTo>
                  <a:lnTo>
                    <a:pt x="327277" y="162818"/>
                  </a:lnTo>
                  <a:cubicBezTo>
                    <a:pt x="331861" y="164594"/>
                    <a:pt x="334922" y="169029"/>
                    <a:pt x="334922" y="173915"/>
                  </a:cubicBezTo>
                  <a:cubicBezTo>
                    <a:pt x="334922" y="179075"/>
                    <a:pt x="331544" y="183658"/>
                    <a:pt x="326642" y="185182"/>
                  </a:cubicBezTo>
                  <a:lnTo>
                    <a:pt x="261834" y="205615"/>
                  </a:lnTo>
                  <a:cubicBezTo>
                    <a:pt x="233767" y="214456"/>
                    <a:pt x="211656" y="236175"/>
                    <a:pt x="202157" y="263986"/>
                  </a:cubicBezTo>
                  <a:lnTo>
                    <a:pt x="175779" y="341913"/>
                  </a:lnTo>
                  <a:cubicBezTo>
                    <a:pt x="175461" y="342791"/>
                    <a:pt x="175055" y="343605"/>
                    <a:pt x="174572" y="344329"/>
                  </a:cubicBezTo>
                  <a:cubicBezTo>
                    <a:pt x="174242" y="344810"/>
                    <a:pt x="173937" y="345291"/>
                    <a:pt x="173454" y="345698"/>
                  </a:cubicBezTo>
                  <a:cubicBezTo>
                    <a:pt x="172489" y="346739"/>
                    <a:pt x="171283" y="347538"/>
                    <a:pt x="169835" y="348099"/>
                  </a:cubicBezTo>
                  <a:cubicBezTo>
                    <a:pt x="169416" y="348263"/>
                    <a:pt x="168946" y="348427"/>
                    <a:pt x="168463" y="348506"/>
                  </a:cubicBezTo>
                  <a:cubicBezTo>
                    <a:pt x="167739" y="348744"/>
                    <a:pt x="166927" y="348833"/>
                    <a:pt x="166139" y="348833"/>
                  </a:cubicBezTo>
                  <a:cubicBezTo>
                    <a:pt x="165327" y="348833"/>
                    <a:pt x="164526" y="348744"/>
                    <a:pt x="163802" y="348506"/>
                  </a:cubicBezTo>
                  <a:cubicBezTo>
                    <a:pt x="163320" y="348427"/>
                    <a:pt x="162837" y="348263"/>
                    <a:pt x="162431" y="348099"/>
                  </a:cubicBezTo>
                  <a:cubicBezTo>
                    <a:pt x="161148" y="347628"/>
                    <a:pt x="160018" y="346829"/>
                    <a:pt x="159052" y="345926"/>
                  </a:cubicBezTo>
                  <a:cubicBezTo>
                    <a:pt x="158659" y="345534"/>
                    <a:pt x="158329" y="345138"/>
                    <a:pt x="158011" y="344730"/>
                  </a:cubicBezTo>
                  <a:cubicBezTo>
                    <a:pt x="157364" y="343842"/>
                    <a:pt x="156792" y="342954"/>
                    <a:pt x="156487" y="341913"/>
                  </a:cubicBezTo>
                  <a:lnTo>
                    <a:pt x="130109" y="263986"/>
                  </a:lnTo>
                  <a:cubicBezTo>
                    <a:pt x="120686" y="236175"/>
                    <a:pt x="98499" y="214456"/>
                    <a:pt x="70508" y="205615"/>
                  </a:cubicBezTo>
                  <a:lnTo>
                    <a:pt x="5700" y="185182"/>
                  </a:lnTo>
                  <a:cubicBezTo>
                    <a:pt x="709" y="183658"/>
                    <a:pt x="-2593" y="179075"/>
                    <a:pt x="-2593" y="17391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8FC11C29-7252-8CBA-4C90-C55BCA51C0C9}"/>
                </a:ext>
              </a:extLst>
            </p:cNvPr>
            <p:cNvSpPr/>
            <p:nvPr/>
          </p:nvSpPr>
          <p:spPr>
            <a:xfrm flipV="1">
              <a:off x="14260653" y="5518642"/>
              <a:ext cx="337502" cy="348918"/>
            </a:xfrm>
            <a:custGeom>
              <a:avLst/>
              <a:gdLst>
                <a:gd name="connsiteX0" fmla="*/ -2255 w 337502"/>
                <a:gd name="connsiteY0" fmla="*/ 174369 h 348918"/>
                <a:gd name="connsiteX1" fmla="*/ 5302 w 337502"/>
                <a:gd name="connsiteY1" fmla="*/ 163267 h 348918"/>
                <a:gd name="connsiteX2" fmla="*/ 76155 w 337502"/>
                <a:gd name="connsiteY2" fmla="*/ 136090 h 348918"/>
                <a:gd name="connsiteX3" fmla="*/ 129787 w 337502"/>
                <a:gd name="connsiteY3" fmla="*/ 81417 h 348918"/>
                <a:gd name="connsiteX4" fmla="*/ 156724 w 337502"/>
                <a:gd name="connsiteY4" fmla="*/ 7186 h 348918"/>
                <a:gd name="connsiteX5" fmla="*/ 157625 w 337502"/>
                <a:gd name="connsiteY5" fmla="*/ 5737 h 348918"/>
                <a:gd name="connsiteX6" fmla="*/ 158349 w 337502"/>
                <a:gd name="connsiteY6" fmla="*/ 4546 h 348918"/>
                <a:gd name="connsiteX7" fmla="*/ 159759 w 337502"/>
                <a:gd name="connsiteY7" fmla="*/ 2994 h 348918"/>
                <a:gd name="connsiteX8" fmla="*/ 162515 w 337502"/>
                <a:gd name="connsiteY8" fmla="*/ 1153 h 348918"/>
                <a:gd name="connsiteX9" fmla="*/ 164445 w 337502"/>
                <a:gd name="connsiteY9" fmla="*/ 583 h 348918"/>
                <a:gd name="connsiteX10" fmla="*/ 166376 w 337502"/>
                <a:gd name="connsiteY10" fmla="*/ 354 h 348918"/>
                <a:gd name="connsiteX11" fmla="*/ 168471 w 337502"/>
                <a:gd name="connsiteY11" fmla="*/ 583 h 348918"/>
                <a:gd name="connsiteX12" fmla="*/ 170389 w 337502"/>
                <a:gd name="connsiteY12" fmla="*/ 1153 h 348918"/>
                <a:gd name="connsiteX13" fmla="*/ 173234 w 337502"/>
                <a:gd name="connsiteY13" fmla="*/ 3033 h 348918"/>
                <a:gd name="connsiteX14" fmla="*/ 174580 w 337502"/>
                <a:gd name="connsiteY14" fmla="*/ 4532 h 348918"/>
                <a:gd name="connsiteX15" fmla="*/ 175228 w 337502"/>
                <a:gd name="connsiteY15" fmla="*/ 5549 h 348918"/>
                <a:gd name="connsiteX16" fmla="*/ 176269 w 337502"/>
                <a:gd name="connsiteY16" fmla="*/ 7186 h 348918"/>
                <a:gd name="connsiteX17" fmla="*/ 203206 w 337502"/>
                <a:gd name="connsiteY17" fmla="*/ 81417 h 348918"/>
                <a:gd name="connsiteX18" fmla="*/ 256762 w 337502"/>
                <a:gd name="connsiteY18" fmla="*/ 136090 h 348918"/>
                <a:gd name="connsiteX19" fmla="*/ 327602 w 337502"/>
                <a:gd name="connsiteY19" fmla="*/ 163267 h 348918"/>
                <a:gd name="connsiteX20" fmla="*/ 335248 w 337502"/>
                <a:gd name="connsiteY20" fmla="*/ 174369 h 348918"/>
                <a:gd name="connsiteX21" fmla="*/ 326967 w 337502"/>
                <a:gd name="connsiteY21" fmla="*/ 185635 h 348918"/>
                <a:gd name="connsiteX22" fmla="*/ 262146 w 337502"/>
                <a:gd name="connsiteY22" fmla="*/ 206054 h 348918"/>
                <a:gd name="connsiteX23" fmla="*/ 202482 w 337502"/>
                <a:gd name="connsiteY23" fmla="*/ 264435 h 348918"/>
                <a:gd name="connsiteX24" fmla="*/ 176117 w 337502"/>
                <a:gd name="connsiteY24" fmla="*/ 342351 h 348918"/>
                <a:gd name="connsiteX25" fmla="*/ 174898 w 337502"/>
                <a:gd name="connsiteY25" fmla="*/ 344778 h 348918"/>
                <a:gd name="connsiteX26" fmla="*/ 173780 w 337502"/>
                <a:gd name="connsiteY26" fmla="*/ 346137 h 348918"/>
                <a:gd name="connsiteX27" fmla="*/ 170160 w 337502"/>
                <a:gd name="connsiteY27" fmla="*/ 348547 h 348918"/>
                <a:gd name="connsiteX28" fmla="*/ 168789 w 337502"/>
                <a:gd name="connsiteY28" fmla="*/ 348955 h 348918"/>
                <a:gd name="connsiteX29" fmla="*/ 166465 w 337502"/>
                <a:gd name="connsiteY29" fmla="*/ 349272 h 348918"/>
                <a:gd name="connsiteX30" fmla="*/ 164115 w 337502"/>
                <a:gd name="connsiteY30" fmla="*/ 348955 h 348918"/>
                <a:gd name="connsiteX31" fmla="*/ 162756 w 337502"/>
                <a:gd name="connsiteY31" fmla="*/ 348547 h 348918"/>
                <a:gd name="connsiteX32" fmla="*/ 159378 w 337502"/>
                <a:gd name="connsiteY32" fmla="*/ 346374 h 348918"/>
                <a:gd name="connsiteX33" fmla="*/ 158337 w 337502"/>
                <a:gd name="connsiteY33" fmla="*/ 345169 h 348918"/>
                <a:gd name="connsiteX34" fmla="*/ 156800 w 337502"/>
                <a:gd name="connsiteY34" fmla="*/ 342351 h 348918"/>
                <a:gd name="connsiteX35" fmla="*/ 130435 w 337502"/>
                <a:gd name="connsiteY35" fmla="*/ 264435 h 348918"/>
                <a:gd name="connsiteX36" fmla="*/ 70847 w 337502"/>
                <a:gd name="connsiteY36" fmla="*/ 206054 h 348918"/>
                <a:gd name="connsiteX37" fmla="*/ 6026 w 337502"/>
                <a:gd name="connsiteY37" fmla="*/ 185635 h 348918"/>
                <a:gd name="connsiteX38" fmla="*/ -2255 w 337502"/>
                <a:gd name="connsiteY38" fmla="*/ 174369 h 34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37502" h="348918">
                  <a:moveTo>
                    <a:pt x="-2255" y="174369"/>
                  </a:moveTo>
                  <a:cubicBezTo>
                    <a:pt x="-2255" y="169468"/>
                    <a:pt x="717" y="165047"/>
                    <a:pt x="5302" y="163267"/>
                  </a:cubicBezTo>
                  <a:lnTo>
                    <a:pt x="76155" y="136090"/>
                  </a:lnTo>
                  <a:cubicBezTo>
                    <a:pt x="101072" y="126516"/>
                    <a:pt x="120618" y="106578"/>
                    <a:pt x="129787" y="81417"/>
                  </a:cubicBezTo>
                  <a:lnTo>
                    <a:pt x="156724" y="7186"/>
                  </a:lnTo>
                  <a:cubicBezTo>
                    <a:pt x="156914" y="6625"/>
                    <a:pt x="157333" y="6233"/>
                    <a:pt x="157625" y="5737"/>
                  </a:cubicBezTo>
                  <a:cubicBezTo>
                    <a:pt x="157842" y="5320"/>
                    <a:pt x="158070" y="4914"/>
                    <a:pt x="158349" y="4546"/>
                  </a:cubicBezTo>
                  <a:cubicBezTo>
                    <a:pt x="158781" y="3971"/>
                    <a:pt x="159226" y="3450"/>
                    <a:pt x="159759" y="2994"/>
                  </a:cubicBezTo>
                  <a:cubicBezTo>
                    <a:pt x="160585" y="2245"/>
                    <a:pt x="161499" y="1600"/>
                    <a:pt x="162515" y="1153"/>
                  </a:cubicBezTo>
                  <a:cubicBezTo>
                    <a:pt x="163163" y="910"/>
                    <a:pt x="163810" y="672"/>
                    <a:pt x="164445" y="583"/>
                  </a:cubicBezTo>
                  <a:cubicBezTo>
                    <a:pt x="165080" y="429"/>
                    <a:pt x="165728" y="354"/>
                    <a:pt x="166376" y="354"/>
                  </a:cubicBezTo>
                  <a:lnTo>
                    <a:pt x="168471" y="583"/>
                  </a:lnTo>
                  <a:cubicBezTo>
                    <a:pt x="169106" y="672"/>
                    <a:pt x="169754" y="910"/>
                    <a:pt x="170389" y="1153"/>
                  </a:cubicBezTo>
                  <a:cubicBezTo>
                    <a:pt x="171456" y="1610"/>
                    <a:pt x="172396" y="2269"/>
                    <a:pt x="173234" y="3033"/>
                  </a:cubicBezTo>
                  <a:cubicBezTo>
                    <a:pt x="173742" y="3490"/>
                    <a:pt x="174161" y="3986"/>
                    <a:pt x="174580" y="4532"/>
                  </a:cubicBezTo>
                  <a:cubicBezTo>
                    <a:pt x="174834" y="4849"/>
                    <a:pt x="175037" y="5206"/>
                    <a:pt x="175228" y="5549"/>
                  </a:cubicBezTo>
                  <a:cubicBezTo>
                    <a:pt x="175571" y="6104"/>
                    <a:pt x="176040" y="6551"/>
                    <a:pt x="176269" y="7186"/>
                  </a:cubicBezTo>
                  <a:lnTo>
                    <a:pt x="203206" y="81417"/>
                  </a:lnTo>
                  <a:cubicBezTo>
                    <a:pt x="212286" y="106578"/>
                    <a:pt x="231832" y="126516"/>
                    <a:pt x="256762" y="136090"/>
                  </a:cubicBezTo>
                  <a:lnTo>
                    <a:pt x="327602" y="163267"/>
                  </a:lnTo>
                  <a:cubicBezTo>
                    <a:pt x="332200" y="165047"/>
                    <a:pt x="335248" y="169468"/>
                    <a:pt x="335248" y="174369"/>
                  </a:cubicBezTo>
                  <a:cubicBezTo>
                    <a:pt x="335248" y="179514"/>
                    <a:pt x="331870" y="184097"/>
                    <a:pt x="326967" y="185635"/>
                  </a:cubicBezTo>
                  <a:lnTo>
                    <a:pt x="262146" y="206054"/>
                  </a:lnTo>
                  <a:cubicBezTo>
                    <a:pt x="234092" y="214895"/>
                    <a:pt x="211969" y="236609"/>
                    <a:pt x="202482" y="264435"/>
                  </a:cubicBezTo>
                  <a:lnTo>
                    <a:pt x="176117" y="342351"/>
                  </a:lnTo>
                  <a:cubicBezTo>
                    <a:pt x="175786" y="343240"/>
                    <a:pt x="175380" y="344039"/>
                    <a:pt x="174898" y="344778"/>
                  </a:cubicBezTo>
                  <a:cubicBezTo>
                    <a:pt x="174580" y="345249"/>
                    <a:pt x="174250" y="345730"/>
                    <a:pt x="173780" y="346137"/>
                  </a:cubicBezTo>
                  <a:cubicBezTo>
                    <a:pt x="172815" y="347178"/>
                    <a:pt x="171595" y="347992"/>
                    <a:pt x="170160" y="348547"/>
                  </a:cubicBezTo>
                  <a:cubicBezTo>
                    <a:pt x="169754" y="348701"/>
                    <a:pt x="169272" y="348865"/>
                    <a:pt x="168789" y="348955"/>
                  </a:cubicBezTo>
                  <a:cubicBezTo>
                    <a:pt x="168065" y="349197"/>
                    <a:pt x="167252" y="349272"/>
                    <a:pt x="166465" y="349272"/>
                  </a:cubicBezTo>
                  <a:cubicBezTo>
                    <a:pt x="165652" y="349272"/>
                    <a:pt x="164852" y="349197"/>
                    <a:pt x="164115" y="348955"/>
                  </a:cubicBezTo>
                  <a:cubicBezTo>
                    <a:pt x="163645" y="348865"/>
                    <a:pt x="163163" y="348701"/>
                    <a:pt x="162756" y="348547"/>
                  </a:cubicBezTo>
                  <a:cubicBezTo>
                    <a:pt x="161474" y="348066"/>
                    <a:pt x="160343" y="347268"/>
                    <a:pt x="159378" y="346374"/>
                  </a:cubicBezTo>
                  <a:cubicBezTo>
                    <a:pt x="158984" y="345983"/>
                    <a:pt x="158667" y="345567"/>
                    <a:pt x="158337" y="345169"/>
                  </a:cubicBezTo>
                  <a:cubicBezTo>
                    <a:pt x="157689" y="344297"/>
                    <a:pt x="157118" y="343394"/>
                    <a:pt x="156800" y="342351"/>
                  </a:cubicBezTo>
                  <a:lnTo>
                    <a:pt x="130435" y="264435"/>
                  </a:lnTo>
                  <a:cubicBezTo>
                    <a:pt x="121024" y="236609"/>
                    <a:pt x="98837" y="214895"/>
                    <a:pt x="70847" y="206054"/>
                  </a:cubicBezTo>
                  <a:lnTo>
                    <a:pt x="6026" y="185635"/>
                  </a:lnTo>
                  <a:cubicBezTo>
                    <a:pt x="1035" y="184097"/>
                    <a:pt x="-2255" y="179514"/>
                    <a:pt x="-2255" y="174369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DCAC1744-D176-65AC-3D42-DE5C674860F6}"/>
                </a:ext>
              </a:extLst>
            </p:cNvPr>
            <p:cNvSpPr/>
            <p:nvPr/>
          </p:nvSpPr>
          <p:spPr>
            <a:xfrm flipV="1">
              <a:off x="14433234" y="5220827"/>
              <a:ext cx="111290" cy="115074"/>
            </a:xfrm>
            <a:custGeom>
              <a:avLst/>
              <a:gdLst>
                <a:gd name="connsiteX0" fmla="*/ -2295 w 111290"/>
                <a:gd name="connsiteY0" fmla="*/ 57378 h 115074"/>
                <a:gd name="connsiteX1" fmla="*/ 194 w 111290"/>
                <a:gd name="connsiteY1" fmla="*/ 53706 h 115074"/>
                <a:gd name="connsiteX2" fmla="*/ 23562 w 111290"/>
                <a:gd name="connsiteY2" fmla="*/ 44752 h 115074"/>
                <a:gd name="connsiteX3" fmla="*/ 41240 w 111290"/>
                <a:gd name="connsiteY3" fmla="*/ 26719 h 115074"/>
                <a:gd name="connsiteX4" fmla="*/ 50118 w 111290"/>
                <a:gd name="connsiteY4" fmla="*/ 2247 h 115074"/>
                <a:gd name="connsiteX5" fmla="*/ 50422 w 111290"/>
                <a:gd name="connsiteY5" fmla="*/ 1761 h 115074"/>
                <a:gd name="connsiteX6" fmla="*/ 50651 w 111290"/>
                <a:gd name="connsiteY6" fmla="*/ 1369 h 115074"/>
                <a:gd name="connsiteX7" fmla="*/ 51134 w 111290"/>
                <a:gd name="connsiteY7" fmla="*/ 863 h 115074"/>
                <a:gd name="connsiteX8" fmla="*/ 52035 w 111290"/>
                <a:gd name="connsiteY8" fmla="*/ 262 h 115074"/>
                <a:gd name="connsiteX9" fmla="*/ 52683 w 111290"/>
                <a:gd name="connsiteY9" fmla="*/ 74 h 115074"/>
                <a:gd name="connsiteX10" fmla="*/ 53305 w 111290"/>
                <a:gd name="connsiteY10" fmla="*/ -16 h 115074"/>
                <a:gd name="connsiteX11" fmla="*/ 53991 w 111290"/>
                <a:gd name="connsiteY11" fmla="*/ 74 h 115074"/>
                <a:gd name="connsiteX12" fmla="*/ 54639 w 111290"/>
                <a:gd name="connsiteY12" fmla="*/ 262 h 115074"/>
                <a:gd name="connsiteX13" fmla="*/ 55566 w 111290"/>
                <a:gd name="connsiteY13" fmla="*/ 873 h 115074"/>
                <a:gd name="connsiteX14" fmla="*/ 56011 w 111290"/>
                <a:gd name="connsiteY14" fmla="*/ 1369 h 115074"/>
                <a:gd name="connsiteX15" fmla="*/ 56226 w 111290"/>
                <a:gd name="connsiteY15" fmla="*/ 1711 h 115074"/>
                <a:gd name="connsiteX16" fmla="*/ 56569 w 111290"/>
                <a:gd name="connsiteY16" fmla="*/ 2247 h 115074"/>
                <a:gd name="connsiteX17" fmla="*/ 65459 w 111290"/>
                <a:gd name="connsiteY17" fmla="*/ 26719 h 115074"/>
                <a:gd name="connsiteX18" fmla="*/ 83112 w 111290"/>
                <a:gd name="connsiteY18" fmla="*/ 44752 h 115074"/>
                <a:gd name="connsiteX19" fmla="*/ 106480 w 111290"/>
                <a:gd name="connsiteY19" fmla="*/ 53706 h 115074"/>
                <a:gd name="connsiteX20" fmla="*/ 108995 w 111290"/>
                <a:gd name="connsiteY20" fmla="*/ 57378 h 115074"/>
                <a:gd name="connsiteX21" fmla="*/ 106264 w 111290"/>
                <a:gd name="connsiteY21" fmla="*/ 61098 h 115074"/>
                <a:gd name="connsiteX22" fmla="*/ 84890 w 111290"/>
                <a:gd name="connsiteY22" fmla="*/ 67830 h 115074"/>
                <a:gd name="connsiteX23" fmla="*/ 65218 w 111290"/>
                <a:gd name="connsiteY23" fmla="*/ 87069 h 115074"/>
                <a:gd name="connsiteX24" fmla="*/ 56506 w 111290"/>
                <a:gd name="connsiteY24" fmla="*/ 112772 h 115074"/>
                <a:gd name="connsiteX25" fmla="*/ 56112 w 111290"/>
                <a:gd name="connsiteY25" fmla="*/ 113560 h 115074"/>
                <a:gd name="connsiteX26" fmla="*/ 55757 w 111290"/>
                <a:gd name="connsiteY26" fmla="*/ 114031 h 115074"/>
                <a:gd name="connsiteX27" fmla="*/ 54550 w 111290"/>
                <a:gd name="connsiteY27" fmla="*/ 114815 h 115074"/>
                <a:gd name="connsiteX28" fmla="*/ 54106 w 111290"/>
                <a:gd name="connsiteY28" fmla="*/ 114960 h 115074"/>
                <a:gd name="connsiteX29" fmla="*/ 53331 w 111290"/>
                <a:gd name="connsiteY29" fmla="*/ 115059 h 115074"/>
                <a:gd name="connsiteX30" fmla="*/ 52569 w 111290"/>
                <a:gd name="connsiteY30" fmla="*/ 114960 h 115074"/>
                <a:gd name="connsiteX31" fmla="*/ 52124 w 111290"/>
                <a:gd name="connsiteY31" fmla="*/ 114815 h 115074"/>
                <a:gd name="connsiteX32" fmla="*/ 51007 w 111290"/>
                <a:gd name="connsiteY32" fmla="*/ 114096 h 115074"/>
                <a:gd name="connsiteX33" fmla="*/ 50651 w 111290"/>
                <a:gd name="connsiteY33" fmla="*/ 113699 h 115074"/>
                <a:gd name="connsiteX34" fmla="*/ 50143 w 111290"/>
                <a:gd name="connsiteY34" fmla="*/ 112772 h 115074"/>
                <a:gd name="connsiteX35" fmla="*/ 41456 w 111290"/>
                <a:gd name="connsiteY35" fmla="*/ 87069 h 115074"/>
                <a:gd name="connsiteX36" fmla="*/ 21809 w 111290"/>
                <a:gd name="connsiteY36" fmla="*/ 67830 h 115074"/>
                <a:gd name="connsiteX37" fmla="*/ 423 w 111290"/>
                <a:gd name="connsiteY37" fmla="*/ 61098 h 115074"/>
                <a:gd name="connsiteX38" fmla="*/ -2295 w 111290"/>
                <a:gd name="connsiteY38" fmla="*/ 57378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290" h="115074">
                  <a:moveTo>
                    <a:pt x="-2295" y="57378"/>
                  </a:moveTo>
                  <a:cubicBezTo>
                    <a:pt x="-2295" y="55760"/>
                    <a:pt x="-1317" y="54292"/>
                    <a:pt x="194" y="53706"/>
                  </a:cubicBezTo>
                  <a:lnTo>
                    <a:pt x="23562" y="44752"/>
                  </a:lnTo>
                  <a:cubicBezTo>
                    <a:pt x="31779" y="41592"/>
                    <a:pt x="38218" y="35024"/>
                    <a:pt x="41240" y="26719"/>
                  </a:cubicBezTo>
                  <a:lnTo>
                    <a:pt x="50118" y="2247"/>
                  </a:lnTo>
                  <a:cubicBezTo>
                    <a:pt x="50181" y="2053"/>
                    <a:pt x="50321" y="1930"/>
                    <a:pt x="50422" y="1761"/>
                  </a:cubicBezTo>
                  <a:cubicBezTo>
                    <a:pt x="50499" y="1621"/>
                    <a:pt x="50575" y="1498"/>
                    <a:pt x="50651" y="1369"/>
                  </a:cubicBezTo>
                  <a:cubicBezTo>
                    <a:pt x="50803" y="1191"/>
                    <a:pt x="50943" y="1012"/>
                    <a:pt x="51134" y="863"/>
                  </a:cubicBezTo>
                  <a:cubicBezTo>
                    <a:pt x="51400" y="619"/>
                    <a:pt x="51692" y="401"/>
                    <a:pt x="52035" y="262"/>
                  </a:cubicBezTo>
                  <a:cubicBezTo>
                    <a:pt x="52239" y="173"/>
                    <a:pt x="52454" y="99"/>
                    <a:pt x="52683" y="74"/>
                  </a:cubicBezTo>
                  <a:cubicBezTo>
                    <a:pt x="52886" y="10"/>
                    <a:pt x="53102" y="-16"/>
                    <a:pt x="53305" y="-16"/>
                  </a:cubicBezTo>
                  <a:lnTo>
                    <a:pt x="53991" y="74"/>
                  </a:lnTo>
                  <a:cubicBezTo>
                    <a:pt x="54220" y="99"/>
                    <a:pt x="54423" y="173"/>
                    <a:pt x="54639" y="262"/>
                  </a:cubicBezTo>
                  <a:cubicBezTo>
                    <a:pt x="54982" y="401"/>
                    <a:pt x="55299" y="619"/>
                    <a:pt x="55566" y="873"/>
                  </a:cubicBezTo>
                  <a:cubicBezTo>
                    <a:pt x="55744" y="1027"/>
                    <a:pt x="55883" y="1191"/>
                    <a:pt x="56011" y="1369"/>
                  </a:cubicBezTo>
                  <a:cubicBezTo>
                    <a:pt x="56099" y="1468"/>
                    <a:pt x="56163" y="1587"/>
                    <a:pt x="56226" y="1711"/>
                  </a:cubicBezTo>
                  <a:cubicBezTo>
                    <a:pt x="56341" y="1875"/>
                    <a:pt x="56493" y="2029"/>
                    <a:pt x="56569" y="2247"/>
                  </a:cubicBezTo>
                  <a:lnTo>
                    <a:pt x="65459" y="26719"/>
                  </a:lnTo>
                  <a:cubicBezTo>
                    <a:pt x="68457" y="35024"/>
                    <a:pt x="74895" y="41592"/>
                    <a:pt x="83112" y="44752"/>
                  </a:cubicBezTo>
                  <a:lnTo>
                    <a:pt x="106480" y="53706"/>
                  </a:lnTo>
                  <a:cubicBezTo>
                    <a:pt x="107992" y="54292"/>
                    <a:pt x="108995" y="55760"/>
                    <a:pt x="108995" y="57378"/>
                  </a:cubicBezTo>
                  <a:cubicBezTo>
                    <a:pt x="108995" y="59065"/>
                    <a:pt x="107877" y="60587"/>
                    <a:pt x="106264" y="61098"/>
                  </a:cubicBezTo>
                  <a:lnTo>
                    <a:pt x="84890" y="67830"/>
                  </a:lnTo>
                  <a:cubicBezTo>
                    <a:pt x="75632" y="70737"/>
                    <a:pt x="68342" y="77901"/>
                    <a:pt x="65218" y="87069"/>
                  </a:cubicBezTo>
                  <a:lnTo>
                    <a:pt x="56506" y="112772"/>
                  </a:lnTo>
                  <a:cubicBezTo>
                    <a:pt x="56417" y="113064"/>
                    <a:pt x="56277" y="113332"/>
                    <a:pt x="56112" y="113560"/>
                  </a:cubicBezTo>
                  <a:cubicBezTo>
                    <a:pt x="56011" y="113724"/>
                    <a:pt x="55909" y="113893"/>
                    <a:pt x="55757" y="114031"/>
                  </a:cubicBezTo>
                  <a:cubicBezTo>
                    <a:pt x="55426" y="114374"/>
                    <a:pt x="55033" y="114627"/>
                    <a:pt x="54550" y="114815"/>
                  </a:cubicBezTo>
                  <a:cubicBezTo>
                    <a:pt x="54423" y="114870"/>
                    <a:pt x="54271" y="114919"/>
                    <a:pt x="54106" y="114960"/>
                  </a:cubicBezTo>
                  <a:cubicBezTo>
                    <a:pt x="53864" y="115034"/>
                    <a:pt x="53597" y="115059"/>
                    <a:pt x="53331" y="115059"/>
                  </a:cubicBezTo>
                  <a:cubicBezTo>
                    <a:pt x="53077" y="115059"/>
                    <a:pt x="52797" y="115034"/>
                    <a:pt x="52569" y="114960"/>
                  </a:cubicBezTo>
                  <a:cubicBezTo>
                    <a:pt x="52404" y="114919"/>
                    <a:pt x="52239" y="114870"/>
                    <a:pt x="52124" y="114815"/>
                  </a:cubicBezTo>
                  <a:cubicBezTo>
                    <a:pt x="51692" y="114651"/>
                    <a:pt x="51312" y="114399"/>
                    <a:pt x="51007" y="114096"/>
                  </a:cubicBezTo>
                  <a:cubicBezTo>
                    <a:pt x="50867" y="113967"/>
                    <a:pt x="50765" y="113838"/>
                    <a:pt x="50651" y="113699"/>
                  </a:cubicBezTo>
                  <a:cubicBezTo>
                    <a:pt x="50448" y="113422"/>
                    <a:pt x="50257" y="113113"/>
                    <a:pt x="50143" y="112772"/>
                  </a:cubicBezTo>
                  <a:lnTo>
                    <a:pt x="41456" y="87069"/>
                  </a:lnTo>
                  <a:cubicBezTo>
                    <a:pt x="38357" y="77901"/>
                    <a:pt x="31042" y="70737"/>
                    <a:pt x="21809" y="67830"/>
                  </a:cubicBezTo>
                  <a:lnTo>
                    <a:pt x="423" y="61098"/>
                  </a:lnTo>
                  <a:cubicBezTo>
                    <a:pt x="-1216" y="60587"/>
                    <a:pt x="-2295" y="59065"/>
                    <a:pt x="-2295" y="5737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24FC464E-DAB0-71C8-135B-756F5E53AC7F}"/>
                </a:ext>
              </a:extLst>
            </p:cNvPr>
            <p:cNvSpPr/>
            <p:nvPr/>
          </p:nvSpPr>
          <p:spPr>
            <a:xfrm flipV="1">
              <a:off x="14813548" y="5558469"/>
              <a:ext cx="111302" cy="115073"/>
            </a:xfrm>
            <a:custGeom>
              <a:avLst/>
              <a:gdLst>
                <a:gd name="connsiteX0" fmla="*/ -2555 w 111302"/>
                <a:gd name="connsiteY0" fmla="*/ 57673 h 115073"/>
                <a:gd name="connsiteX1" fmla="*/ -66 w 111302"/>
                <a:gd name="connsiteY1" fmla="*/ 54018 h 115073"/>
                <a:gd name="connsiteX2" fmla="*/ 23289 w 111302"/>
                <a:gd name="connsiteY2" fmla="*/ 45053 h 115073"/>
                <a:gd name="connsiteX3" fmla="*/ 40993 w 111302"/>
                <a:gd name="connsiteY3" fmla="*/ 27031 h 115073"/>
                <a:gd name="connsiteX4" fmla="*/ 49870 w 111302"/>
                <a:gd name="connsiteY4" fmla="*/ 2547 h 115073"/>
                <a:gd name="connsiteX5" fmla="*/ 50163 w 111302"/>
                <a:gd name="connsiteY5" fmla="*/ 2061 h 115073"/>
                <a:gd name="connsiteX6" fmla="*/ 50404 w 111302"/>
                <a:gd name="connsiteY6" fmla="*/ 1670 h 115073"/>
                <a:gd name="connsiteX7" fmla="*/ 50874 w 111302"/>
                <a:gd name="connsiteY7" fmla="*/ 1158 h 115073"/>
                <a:gd name="connsiteX8" fmla="*/ 51775 w 111302"/>
                <a:gd name="connsiteY8" fmla="*/ 564 h 115073"/>
                <a:gd name="connsiteX9" fmla="*/ 52410 w 111302"/>
                <a:gd name="connsiteY9" fmla="*/ 374 h 115073"/>
                <a:gd name="connsiteX10" fmla="*/ 53058 w 111302"/>
                <a:gd name="connsiteY10" fmla="*/ 286 h 115073"/>
                <a:gd name="connsiteX11" fmla="*/ 53731 w 111302"/>
                <a:gd name="connsiteY11" fmla="*/ 374 h 115073"/>
                <a:gd name="connsiteX12" fmla="*/ 54366 w 111302"/>
                <a:gd name="connsiteY12" fmla="*/ 564 h 115073"/>
                <a:gd name="connsiteX13" fmla="*/ 55306 w 111302"/>
                <a:gd name="connsiteY13" fmla="*/ 1173 h 115073"/>
                <a:gd name="connsiteX14" fmla="*/ 55763 w 111302"/>
                <a:gd name="connsiteY14" fmla="*/ 1670 h 115073"/>
                <a:gd name="connsiteX15" fmla="*/ 55967 w 111302"/>
                <a:gd name="connsiteY15" fmla="*/ 2012 h 115073"/>
                <a:gd name="connsiteX16" fmla="*/ 56309 w 111302"/>
                <a:gd name="connsiteY16" fmla="*/ 2547 h 115073"/>
                <a:gd name="connsiteX17" fmla="*/ 65199 w 111302"/>
                <a:gd name="connsiteY17" fmla="*/ 27031 h 115073"/>
                <a:gd name="connsiteX18" fmla="*/ 82853 w 111302"/>
                <a:gd name="connsiteY18" fmla="*/ 45053 h 115073"/>
                <a:gd name="connsiteX19" fmla="*/ 106220 w 111302"/>
                <a:gd name="connsiteY19" fmla="*/ 54018 h 115073"/>
                <a:gd name="connsiteX20" fmla="*/ 108748 w 111302"/>
                <a:gd name="connsiteY20" fmla="*/ 57673 h 115073"/>
                <a:gd name="connsiteX21" fmla="*/ 106017 w 111302"/>
                <a:gd name="connsiteY21" fmla="*/ 61399 h 115073"/>
                <a:gd name="connsiteX22" fmla="*/ 84630 w 111302"/>
                <a:gd name="connsiteY22" fmla="*/ 68126 h 115073"/>
                <a:gd name="connsiteX23" fmla="*/ 64958 w 111302"/>
                <a:gd name="connsiteY23" fmla="*/ 87380 h 115073"/>
                <a:gd name="connsiteX24" fmla="*/ 56259 w 111302"/>
                <a:gd name="connsiteY24" fmla="*/ 113073 h 115073"/>
                <a:gd name="connsiteX25" fmla="*/ 55852 w 111302"/>
                <a:gd name="connsiteY25" fmla="*/ 113862 h 115073"/>
                <a:gd name="connsiteX26" fmla="*/ 55484 w 111302"/>
                <a:gd name="connsiteY26" fmla="*/ 114333 h 115073"/>
                <a:gd name="connsiteX27" fmla="*/ 54290 w 111302"/>
                <a:gd name="connsiteY27" fmla="*/ 115116 h 115073"/>
                <a:gd name="connsiteX28" fmla="*/ 53846 w 111302"/>
                <a:gd name="connsiteY28" fmla="*/ 115260 h 115073"/>
                <a:gd name="connsiteX29" fmla="*/ 53084 w 111302"/>
                <a:gd name="connsiteY29" fmla="*/ 115359 h 115073"/>
                <a:gd name="connsiteX30" fmla="*/ 52309 w 111302"/>
                <a:gd name="connsiteY30" fmla="*/ 115260 h 115073"/>
                <a:gd name="connsiteX31" fmla="*/ 51852 w 111302"/>
                <a:gd name="connsiteY31" fmla="*/ 115116 h 115073"/>
                <a:gd name="connsiteX32" fmla="*/ 50734 w 111302"/>
                <a:gd name="connsiteY32" fmla="*/ 114393 h 115073"/>
                <a:gd name="connsiteX33" fmla="*/ 50404 w 111302"/>
                <a:gd name="connsiteY33" fmla="*/ 114000 h 115073"/>
                <a:gd name="connsiteX34" fmla="*/ 49896 w 111302"/>
                <a:gd name="connsiteY34" fmla="*/ 113073 h 115073"/>
                <a:gd name="connsiteX35" fmla="*/ 41197 w 111302"/>
                <a:gd name="connsiteY35" fmla="*/ 87380 h 115073"/>
                <a:gd name="connsiteX36" fmla="*/ 21537 w 111302"/>
                <a:gd name="connsiteY36" fmla="*/ 68126 h 115073"/>
                <a:gd name="connsiteX37" fmla="*/ 175 w 111302"/>
                <a:gd name="connsiteY37" fmla="*/ 61399 h 115073"/>
                <a:gd name="connsiteX38" fmla="*/ -2555 w 111302"/>
                <a:gd name="connsiteY38" fmla="*/ 57673 h 115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11302" h="115073">
                  <a:moveTo>
                    <a:pt x="-2555" y="57673"/>
                  </a:moveTo>
                  <a:cubicBezTo>
                    <a:pt x="-2555" y="56061"/>
                    <a:pt x="-1577" y="54588"/>
                    <a:pt x="-66" y="54018"/>
                  </a:cubicBezTo>
                  <a:lnTo>
                    <a:pt x="23289" y="45053"/>
                  </a:lnTo>
                  <a:cubicBezTo>
                    <a:pt x="31506" y="41888"/>
                    <a:pt x="37958" y="35325"/>
                    <a:pt x="40993" y="27031"/>
                  </a:cubicBezTo>
                  <a:lnTo>
                    <a:pt x="49870" y="2547"/>
                  </a:lnTo>
                  <a:cubicBezTo>
                    <a:pt x="49934" y="2354"/>
                    <a:pt x="50061" y="2230"/>
                    <a:pt x="50163" y="2061"/>
                  </a:cubicBezTo>
                  <a:cubicBezTo>
                    <a:pt x="50239" y="1923"/>
                    <a:pt x="50315" y="1793"/>
                    <a:pt x="50404" y="1670"/>
                  </a:cubicBezTo>
                  <a:cubicBezTo>
                    <a:pt x="50544" y="1476"/>
                    <a:pt x="50683" y="1313"/>
                    <a:pt x="50874" y="1158"/>
                  </a:cubicBezTo>
                  <a:cubicBezTo>
                    <a:pt x="51140" y="921"/>
                    <a:pt x="51445" y="702"/>
                    <a:pt x="51775" y="564"/>
                  </a:cubicBezTo>
                  <a:cubicBezTo>
                    <a:pt x="51992" y="474"/>
                    <a:pt x="52195" y="400"/>
                    <a:pt x="52410" y="374"/>
                  </a:cubicBezTo>
                  <a:cubicBezTo>
                    <a:pt x="52627" y="310"/>
                    <a:pt x="52830" y="286"/>
                    <a:pt x="53058" y="286"/>
                  </a:cubicBezTo>
                  <a:lnTo>
                    <a:pt x="53731" y="374"/>
                  </a:lnTo>
                  <a:cubicBezTo>
                    <a:pt x="53947" y="400"/>
                    <a:pt x="54163" y="474"/>
                    <a:pt x="54366" y="564"/>
                  </a:cubicBezTo>
                  <a:cubicBezTo>
                    <a:pt x="54735" y="702"/>
                    <a:pt x="55027" y="931"/>
                    <a:pt x="55306" y="1173"/>
                  </a:cubicBezTo>
                  <a:cubicBezTo>
                    <a:pt x="55484" y="1327"/>
                    <a:pt x="55624" y="1491"/>
                    <a:pt x="55763" y="1670"/>
                  </a:cubicBezTo>
                  <a:cubicBezTo>
                    <a:pt x="55827" y="1769"/>
                    <a:pt x="55903" y="1883"/>
                    <a:pt x="55967" y="2012"/>
                  </a:cubicBezTo>
                  <a:cubicBezTo>
                    <a:pt x="56081" y="2175"/>
                    <a:pt x="56233" y="2329"/>
                    <a:pt x="56309" y="2547"/>
                  </a:cubicBezTo>
                  <a:lnTo>
                    <a:pt x="65199" y="27031"/>
                  </a:lnTo>
                  <a:cubicBezTo>
                    <a:pt x="68184" y="35325"/>
                    <a:pt x="74635" y="41888"/>
                    <a:pt x="82853" y="45053"/>
                  </a:cubicBezTo>
                  <a:lnTo>
                    <a:pt x="106220" y="54018"/>
                  </a:lnTo>
                  <a:cubicBezTo>
                    <a:pt x="107732" y="54588"/>
                    <a:pt x="108748" y="56061"/>
                    <a:pt x="108748" y="57673"/>
                  </a:cubicBezTo>
                  <a:cubicBezTo>
                    <a:pt x="108748" y="59365"/>
                    <a:pt x="107630" y="60889"/>
                    <a:pt x="106017" y="61399"/>
                  </a:cubicBezTo>
                  <a:lnTo>
                    <a:pt x="84630" y="68126"/>
                  </a:lnTo>
                  <a:cubicBezTo>
                    <a:pt x="75385" y="71039"/>
                    <a:pt x="68082" y="78198"/>
                    <a:pt x="64958" y="87380"/>
                  </a:cubicBezTo>
                  <a:lnTo>
                    <a:pt x="56259" y="113073"/>
                  </a:lnTo>
                  <a:cubicBezTo>
                    <a:pt x="56157" y="113365"/>
                    <a:pt x="56017" y="113633"/>
                    <a:pt x="55852" y="113862"/>
                  </a:cubicBezTo>
                  <a:cubicBezTo>
                    <a:pt x="55763" y="114025"/>
                    <a:pt x="55649" y="114188"/>
                    <a:pt x="55484" y="114333"/>
                  </a:cubicBezTo>
                  <a:cubicBezTo>
                    <a:pt x="55179" y="114674"/>
                    <a:pt x="54773" y="114927"/>
                    <a:pt x="54290" y="115116"/>
                  </a:cubicBezTo>
                  <a:cubicBezTo>
                    <a:pt x="54163" y="115171"/>
                    <a:pt x="54011" y="115221"/>
                    <a:pt x="53846" y="115260"/>
                  </a:cubicBezTo>
                  <a:cubicBezTo>
                    <a:pt x="53604" y="115335"/>
                    <a:pt x="53338" y="115359"/>
                    <a:pt x="53084" y="115359"/>
                  </a:cubicBezTo>
                  <a:cubicBezTo>
                    <a:pt x="52804" y="115359"/>
                    <a:pt x="52550" y="115335"/>
                    <a:pt x="52309" y="115260"/>
                  </a:cubicBezTo>
                  <a:cubicBezTo>
                    <a:pt x="52144" y="115221"/>
                    <a:pt x="51992" y="115171"/>
                    <a:pt x="51852" y="115116"/>
                  </a:cubicBezTo>
                  <a:cubicBezTo>
                    <a:pt x="51433" y="114953"/>
                    <a:pt x="51064" y="114700"/>
                    <a:pt x="50734" y="114393"/>
                  </a:cubicBezTo>
                  <a:cubicBezTo>
                    <a:pt x="50607" y="114268"/>
                    <a:pt x="50505" y="114139"/>
                    <a:pt x="50404" y="114000"/>
                  </a:cubicBezTo>
                  <a:cubicBezTo>
                    <a:pt x="50188" y="113722"/>
                    <a:pt x="50010" y="113415"/>
                    <a:pt x="49896" y="113073"/>
                  </a:cubicBezTo>
                  <a:lnTo>
                    <a:pt x="41197" y="87380"/>
                  </a:lnTo>
                  <a:cubicBezTo>
                    <a:pt x="38098" y="78198"/>
                    <a:pt x="30770" y="71039"/>
                    <a:pt x="21537" y="68126"/>
                  </a:cubicBezTo>
                  <a:lnTo>
                    <a:pt x="175" y="61399"/>
                  </a:lnTo>
                  <a:cubicBezTo>
                    <a:pt x="-1476" y="60889"/>
                    <a:pt x="-2555" y="59365"/>
                    <a:pt x="-2555" y="5767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2" name="그룹 1151">
            <a:extLst>
              <a:ext uri="{FF2B5EF4-FFF2-40B4-BE49-F238E27FC236}">
                <a16:creationId xmlns:a16="http://schemas.microsoft.com/office/drawing/2014/main" id="{EA445881-A753-6C9A-611C-70421C73B74B}"/>
              </a:ext>
            </a:extLst>
          </p:cNvPr>
          <p:cNvGrpSpPr/>
          <p:nvPr/>
        </p:nvGrpSpPr>
        <p:grpSpPr>
          <a:xfrm>
            <a:off x="17675946" y="5024534"/>
            <a:ext cx="1067281" cy="992917"/>
            <a:chOff x="15524322" y="4942519"/>
            <a:chExt cx="1067281" cy="992917"/>
          </a:xfrm>
        </p:grpSpPr>
        <p:sp>
          <p:nvSpPr>
            <p:cNvPr id="1030" name="자유형: 도형 1029">
              <a:extLst>
                <a:ext uri="{FF2B5EF4-FFF2-40B4-BE49-F238E27FC236}">
                  <a16:creationId xmlns:a16="http://schemas.microsoft.com/office/drawing/2014/main" id="{9F701F4F-4B61-46A8-2AB4-033DF1737466}"/>
                </a:ext>
              </a:extLst>
            </p:cNvPr>
            <p:cNvSpPr/>
            <p:nvPr/>
          </p:nvSpPr>
          <p:spPr>
            <a:xfrm flipV="1">
              <a:off x="15524322" y="5173882"/>
              <a:ext cx="751814" cy="761554"/>
            </a:xfrm>
            <a:custGeom>
              <a:avLst/>
              <a:gdLst>
                <a:gd name="connsiteX0" fmla="*/ 746340 w 751814"/>
                <a:gd name="connsiteY0" fmla="*/ 379144 h 761554"/>
                <a:gd name="connsiteX1" fmla="*/ 410615 w 751814"/>
                <a:gd name="connsiteY1" fmla="*/ 346387 h 761554"/>
                <a:gd name="connsiteX2" fmla="*/ 376402 w 751814"/>
                <a:gd name="connsiteY2" fmla="*/ 2534 h 761554"/>
                <a:gd name="connsiteX3" fmla="*/ 370979 w 751814"/>
                <a:gd name="connsiteY3" fmla="*/ 2534 h 761554"/>
                <a:gd name="connsiteX4" fmla="*/ 330948 w 751814"/>
                <a:gd name="connsiteY4" fmla="*/ 346387 h 761554"/>
                <a:gd name="connsiteX5" fmla="*/ -1042 w 751814"/>
                <a:gd name="connsiteY5" fmla="*/ 379144 h 761554"/>
                <a:gd name="connsiteX6" fmla="*/ -1055 w 751814"/>
                <a:gd name="connsiteY6" fmla="*/ 384526 h 761554"/>
                <a:gd name="connsiteX7" fmla="*/ 330948 w 751814"/>
                <a:gd name="connsiteY7" fmla="*/ 411896 h 761554"/>
                <a:gd name="connsiteX8" fmla="*/ 370991 w 751814"/>
                <a:gd name="connsiteY8" fmla="*/ 759509 h 761554"/>
                <a:gd name="connsiteX9" fmla="*/ 376402 w 751814"/>
                <a:gd name="connsiteY9" fmla="*/ 759509 h 761554"/>
                <a:gd name="connsiteX10" fmla="*/ 410615 w 751814"/>
                <a:gd name="connsiteY10" fmla="*/ 411896 h 761554"/>
                <a:gd name="connsiteX11" fmla="*/ 746353 w 751814"/>
                <a:gd name="connsiteY11" fmla="*/ 384526 h 761554"/>
                <a:gd name="connsiteX12" fmla="*/ 746340 w 751814"/>
                <a:gd name="connsiteY12" fmla="*/ 379144 h 76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1814" h="761554">
                  <a:moveTo>
                    <a:pt x="746340" y="379144"/>
                  </a:moveTo>
                  <a:lnTo>
                    <a:pt x="410615" y="346387"/>
                  </a:lnTo>
                  <a:lnTo>
                    <a:pt x="376402" y="2534"/>
                  </a:lnTo>
                  <a:cubicBezTo>
                    <a:pt x="375907" y="-537"/>
                    <a:pt x="371487" y="-537"/>
                    <a:pt x="370979" y="2534"/>
                  </a:cubicBezTo>
                  <a:lnTo>
                    <a:pt x="330948" y="346387"/>
                  </a:lnTo>
                  <a:lnTo>
                    <a:pt x="-1042" y="379144"/>
                  </a:lnTo>
                  <a:cubicBezTo>
                    <a:pt x="-3989" y="379714"/>
                    <a:pt x="-4001" y="383941"/>
                    <a:pt x="-1055" y="384526"/>
                  </a:cubicBezTo>
                  <a:lnTo>
                    <a:pt x="330948" y="411896"/>
                  </a:lnTo>
                  <a:lnTo>
                    <a:pt x="370991" y="759509"/>
                  </a:lnTo>
                  <a:cubicBezTo>
                    <a:pt x="371500" y="762544"/>
                    <a:pt x="375881" y="762544"/>
                    <a:pt x="376402" y="759509"/>
                  </a:cubicBezTo>
                  <a:lnTo>
                    <a:pt x="410615" y="411896"/>
                  </a:lnTo>
                  <a:lnTo>
                    <a:pt x="746353" y="384526"/>
                  </a:lnTo>
                  <a:cubicBezTo>
                    <a:pt x="749299" y="383941"/>
                    <a:pt x="749287" y="379714"/>
                    <a:pt x="746340" y="379144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자유형: 도형 1030">
              <a:extLst>
                <a:ext uri="{FF2B5EF4-FFF2-40B4-BE49-F238E27FC236}">
                  <a16:creationId xmlns:a16="http://schemas.microsoft.com/office/drawing/2014/main" id="{8BF6FDD2-BF24-30A0-31F7-2331ECD7E2CB}"/>
                </a:ext>
              </a:extLst>
            </p:cNvPr>
            <p:cNvSpPr/>
            <p:nvPr/>
          </p:nvSpPr>
          <p:spPr>
            <a:xfrm flipV="1">
              <a:off x="15808529" y="5466686"/>
              <a:ext cx="179679" cy="179680"/>
            </a:xfrm>
            <a:custGeom>
              <a:avLst/>
              <a:gdLst>
                <a:gd name="connsiteX0" fmla="*/ -3257 w 179679"/>
                <a:gd name="connsiteY0" fmla="*/ 90076 h 179680"/>
                <a:gd name="connsiteX1" fmla="*/ 86583 w 179679"/>
                <a:gd name="connsiteY1" fmla="*/ 179913 h 179680"/>
                <a:gd name="connsiteX2" fmla="*/ 176422 w 179679"/>
                <a:gd name="connsiteY2" fmla="*/ 90076 h 179680"/>
                <a:gd name="connsiteX3" fmla="*/ 86583 w 179679"/>
                <a:gd name="connsiteY3" fmla="*/ 232 h 179680"/>
                <a:gd name="connsiteX4" fmla="*/ -3257 w 179679"/>
                <a:gd name="connsiteY4" fmla="*/ 90076 h 17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79" h="179680">
                  <a:moveTo>
                    <a:pt x="-3257" y="90076"/>
                  </a:moveTo>
                  <a:cubicBezTo>
                    <a:pt x="-3257" y="139695"/>
                    <a:pt x="36964" y="179913"/>
                    <a:pt x="86583" y="179913"/>
                  </a:cubicBezTo>
                  <a:cubicBezTo>
                    <a:pt x="136189" y="179913"/>
                    <a:pt x="176422" y="139695"/>
                    <a:pt x="176422" y="90076"/>
                  </a:cubicBezTo>
                  <a:cubicBezTo>
                    <a:pt x="176422" y="40456"/>
                    <a:pt x="136189" y="232"/>
                    <a:pt x="86583" y="232"/>
                  </a:cubicBezTo>
                  <a:cubicBezTo>
                    <a:pt x="36964" y="232"/>
                    <a:pt x="-3257" y="40456"/>
                    <a:pt x="-3257" y="9007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자유형: 도형 1031">
              <a:extLst>
                <a:ext uri="{FF2B5EF4-FFF2-40B4-BE49-F238E27FC236}">
                  <a16:creationId xmlns:a16="http://schemas.microsoft.com/office/drawing/2014/main" id="{B0839AE3-AE1D-683F-0BFD-0711C36512FF}"/>
                </a:ext>
              </a:extLst>
            </p:cNvPr>
            <p:cNvSpPr/>
            <p:nvPr/>
          </p:nvSpPr>
          <p:spPr>
            <a:xfrm flipV="1">
              <a:off x="16077974" y="4942519"/>
              <a:ext cx="513629" cy="520275"/>
            </a:xfrm>
            <a:custGeom>
              <a:avLst/>
              <a:gdLst>
                <a:gd name="connsiteX0" fmla="*/ 508558 w 513629"/>
                <a:gd name="connsiteY0" fmla="*/ 258775 h 520275"/>
                <a:gd name="connsiteX1" fmla="*/ 279196 w 513629"/>
                <a:gd name="connsiteY1" fmla="*/ 236397 h 520275"/>
                <a:gd name="connsiteX2" fmla="*/ 255815 w 513629"/>
                <a:gd name="connsiteY2" fmla="*/ 1487 h 520275"/>
                <a:gd name="connsiteX3" fmla="*/ 252119 w 513629"/>
                <a:gd name="connsiteY3" fmla="*/ 1487 h 520275"/>
                <a:gd name="connsiteX4" fmla="*/ 224777 w 513629"/>
                <a:gd name="connsiteY4" fmla="*/ 236397 h 520275"/>
                <a:gd name="connsiteX5" fmla="*/ -2045 w 513629"/>
                <a:gd name="connsiteY5" fmla="*/ 258775 h 520275"/>
                <a:gd name="connsiteX6" fmla="*/ -2045 w 513629"/>
                <a:gd name="connsiteY6" fmla="*/ 262447 h 520275"/>
                <a:gd name="connsiteX7" fmla="*/ 224777 w 513629"/>
                <a:gd name="connsiteY7" fmla="*/ 281140 h 520275"/>
                <a:gd name="connsiteX8" fmla="*/ 252119 w 513629"/>
                <a:gd name="connsiteY8" fmla="*/ 518630 h 520275"/>
                <a:gd name="connsiteX9" fmla="*/ 255815 w 513629"/>
                <a:gd name="connsiteY9" fmla="*/ 518630 h 520275"/>
                <a:gd name="connsiteX10" fmla="*/ 279196 w 513629"/>
                <a:gd name="connsiteY10" fmla="*/ 281140 h 520275"/>
                <a:gd name="connsiteX11" fmla="*/ 508571 w 513629"/>
                <a:gd name="connsiteY11" fmla="*/ 262447 h 520275"/>
                <a:gd name="connsiteX12" fmla="*/ 508558 w 513629"/>
                <a:gd name="connsiteY12" fmla="*/ 258775 h 52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3629" h="520275">
                  <a:moveTo>
                    <a:pt x="508558" y="258775"/>
                  </a:moveTo>
                  <a:lnTo>
                    <a:pt x="279196" y="236397"/>
                  </a:lnTo>
                  <a:lnTo>
                    <a:pt x="255815" y="1487"/>
                  </a:lnTo>
                  <a:cubicBezTo>
                    <a:pt x="255485" y="-607"/>
                    <a:pt x="252475" y="-607"/>
                    <a:pt x="252119" y="1487"/>
                  </a:cubicBezTo>
                  <a:lnTo>
                    <a:pt x="224777" y="236397"/>
                  </a:lnTo>
                  <a:lnTo>
                    <a:pt x="-2045" y="258775"/>
                  </a:lnTo>
                  <a:cubicBezTo>
                    <a:pt x="-4052" y="259158"/>
                    <a:pt x="-4065" y="262041"/>
                    <a:pt x="-2045" y="262447"/>
                  </a:cubicBezTo>
                  <a:lnTo>
                    <a:pt x="224777" y="281140"/>
                  </a:lnTo>
                  <a:lnTo>
                    <a:pt x="252119" y="518630"/>
                  </a:lnTo>
                  <a:cubicBezTo>
                    <a:pt x="252488" y="520713"/>
                    <a:pt x="255460" y="520713"/>
                    <a:pt x="255815" y="518630"/>
                  </a:cubicBezTo>
                  <a:lnTo>
                    <a:pt x="279196" y="281140"/>
                  </a:lnTo>
                  <a:lnTo>
                    <a:pt x="508571" y="262447"/>
                  </a:lnTo>
                  <a:cubicBezTo>
                    <a:pt x="510578" y="262041"/>
                    <a:pt x="510578" y="259158"/>
                    <a:pt x="508558" y="2587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자유형: 도형 1032">
              <a:extLst>
                <a:ext uri="{FF2B5EF4-FFF2-40B4-BE49-F238E27FC236}">
                  <a16:creationId xmlns:a16="http://schemas.microsoft.com/office/drawing/2014/main" id="{473D26BC-7578-B7FD-BF5A-1B0EDBFDDD17}"/>
                </a:ext>
              </a:extLst>
            </p:cNvPr>
            <p:cNvSpPr/>
            <p:nvPr/>
          </p:nvSpPr>
          <p:spPr>
            <a:xfrm flipV="1">
              <a:off x="16272130" y="5142558"/>
              <a:ext cx="122758" cy="122759"/>
            </a:xfrm>
            <a:custGeom>
              <a:avLst/>
              <a:gdLst>
                <a:gd name="connsiteX0" fmla="*/ -3554 w 122758"/>
                <a:gd name="connsiteY0" fmla="*/ 61299 h 122759"/>
                <a:gd name="connsiteX1" fmla="*/ 57825 w 122758"/>
                <a:gd name="connsiteY1" fmla="*/ 122677 h 122759"/>
                <a:gd name="connsiteX2" fmla="*/ 119204 w 122758"/>
                <a:gd name="connsiteY2" fmla="*/ 61299 h 122759"/>
                <a:gd name="connsiteX3" fmla="*/ 57825 w 122758"/>
                <a:gd name="connsiteY3" fmla="*/ -82 h 122759"/>
                <a:gd name="connsiteX4" fmla="*/ -3554 w 122758"/>
                <a:gd name="connsiteY4" fmla="*/ 61299 h 12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758" h="122759">
                  <a:moveTo>
                    <a:pt x="-3554" y="61299"/>
                  </a:moveTo>
                  <a:cubicBezTo>
                    <a:pt x="-3554" y="95198"/>
                    <a:pt x="23941" y="122677"/>
                    <a:pt x="57825" y="122677"/>
                  </a:cubicBezTo>
                  <a:cubicBezTo>
                    <a:pt x="91721" y="122677"/>
                    <a:pt x="119204" y="95198"/>
                    <a:pt x="119204" y="61299"/>
                  </a:cubicBezTo>
                  <a:cubicBezTo>
                    <a:pt x="119204" y="27402"/>
                    <a:pt x="91721" y="-82"/>
                    <a:pt x="57825" y="-82"/>
                  </a:cubicBezTo>
                  <a:cubicBezTo>
                    <a:pt x="23941" y="-82"/>
                    <a:pt x="-3554" y="27402"/>
                    <a:pt x="-3554" y="61299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9" name="그룹 1158">
            <a:extLst>
              <a:ext uri="{FF2B5EF4-FFF2-40B4-BE49-F238E27FC236}">
                <a16:creationId xmlns:a16="http://schemas.microsoft.com/office/drawing/2014/main" id="{FD99C199-5E59-17D2-E917-0013B80B4FA8}"/>
              </a:ext>
            </a:extLst>
          </p:cNvPr>
          <p:cNvGrpSpPr/>
          <p:nvPr/>
        </p:nvGrpSpPr>
        <p:grpSpPr>
          <a:xfrm>
            <a:off x="14912865" y="5026023"/>
            <a:ext cx="914374" cy="989958"/>
            <a:chOff x="12761241" y="4944008"/>
            <a:chExt cx="914374" cy="989958"/>
          </a:xfrm>
        </p:grpSpPr>
        <p:sp>
          <p:nvSpPr>
            <p:cNvPr id="1034" name="자유형: 도형 1033">
              <a:extLst>
                <a:ext uri="{FF2B5EF4-FFF2-40B4-BE49-F238E27FC236}">
                  <a16:creationId xmlns:a16="http://schemas.microsoft.com/office/drawing/2014/main" id="{DCC6E2B2-2E9A-7B0A-D511-255CE488E663}"/>
                </a:ext>
              </a:extLst>
            </p:cNvPr>
            <p:cNvSpPr/>
            <p:nvPr/>
          </p:nvSpPr>
          <p:spPr>
            <a:xfrm flipV="1">
              <a:off x="12761241" y="5229131"/>
              <a:ext cx="681761" cy="704835"/>
            </a:xfrm>
            <a:custGeom>
              <a:avLst/>
              <a:gdLst>
                <a:gd name="connsiteX0" fmla="*/ 680412 w 681761"/>
                <a:gd name="connsiteY0" fmla="*/ 351776 h 704835"/>
                <a:gd name="connsiteX1" fmla="*/ 665147 w 681761"/>
                <a:gd name="connsiteY1" fmla="*/ 329358 h 704835"/>
                <a:gd name="connsiteX2" fmla="*/ 522031 w 681761"/>
                <a:gd name="connsiteY2" fmla="*/ 274456 h 704835"/>
                <a:gd name="connsiteX3" fmla="*/ 413687 w 681761"/>
                <a:gd name="connsiteY3" fmla="*/ 164006 h 704835"/>
                <a:gd name="connsiteX4" fmla="*/ 359267 w 681761"/>
                <a:gd name="connsiteY4" fmla="*/ 14056 h 704835"/>
                <a:gd name="connsiteX5" fmla="*/ 357464 w 681761"/>
                <a:gd name="connsiteY5" fmla="*/ 11134 h 704835"/>
                <a:gd name="connsiteX6" fmla="*/ 355978 w 681761"/>
                <a:gd name="connsiteY6" fmla="*/ 8723 h 704835"/>
                <a:gd name="connsiteX7" fmla="*/ 353146 w 681761"/>
                <a:gd name="connsiteY7" fmla="*/ 5598 h 704835"/>
                <a:gd name="connsiteX8" fmla="*/ 347571 w 681761"/>
                <a:gd name="connsiteY8" fmla="*/ 1877 h 704835"/>
                <a:gd name="connsiteX9" fmla="*/ 343672 w 681761"/>
                <a:gd name="connsiteY9" fmla="*/ 736 h 704835"/>
                <a:gd name="connsiteX10" fmla="*/ 339773 w 681761"/>
                <a:gd name="connsiteY10" fmla="*/ 255 h 704835"/>
                <a:gd name="connsiteX11" fmla="*/ 335557 w 681761"/>
                <a:gd name="connsiteY11" fmla="*/ 736 h 704835"/>
                <a:gd name="connsiteX12" fmla="*/ 331645 w 681761"/>
                <a:gd name="connsiteY12" fmla="*/ 1877 h 704835"/>
                <a:gd name="connsiteX13" fmla="*/ 325930 w 681761"/>
                <a:gd name="connsiteY13" fmla="*/ 5687 h 704835"/>
                <a:gd name="connsiteX14" fmla="*/ 323187 w 681761"/>
                <a:gd name="connsiteY14" fmla="*/ 8708 h 704835"/>
                <a:gd name="connsiteX15" fmla="*/ 321891 w 681761"/>
                <a:gd name="connsiteY15" fmla="*/ 10757 h 704835"/>
                <a:gd name="connsiteX16" fmla="*/ 319796 w 681761"/>
                <a:gd name="connsiteY16" fmla="*/ 14056 h 704835"/>
                <a:gd name="connsiteX17" fmla="*/ 265376 w 681761"/>
                <a:gd name="connsiteY17" fmla="*/ 164006 h 704835"/>
                <a:gd name="connsiteX18" fmla="*/ 157198 w 681761"/>
                <a:gd name="connsiteY18" fmla="*/ 274456 h 704835"/>
                <a:gd name="connsiteX19" fmla="*/ 14082 w 681761"/>
                <a:gd name="connsiteY19" fmla="*/ 329358 h 704835"/>
                <a:gd name="connsiteX20" fmla="*/ -1349 w 681761"/>
                <a:gd name="connsiteY20" fmla="*/ 351776 h 704835"/>
                <a:gd name="connsiteX21" fmla="*/ 15377 w 681761"/>
                <a:gd name="connsiteY21" fmla="*/ 374523 h 704835"/>
                <a:gd name="connsiteX22" fmla="*/ 146301 w 681761"/>
                <a:gd name="connsiteY22" fmla="*/ 415783 h 704835"/>
                <a:gd name="connsiteX23" fmla="*/ 266837 w 681761"/>
                <a:gd name="connsiteY23" fmla="*/ 533714 h 704835"/>
                <a:gd name="connsiteX24" fmla="*/ 320113 w 681761"/>
                <a:gd name="connsiteY24" fmla="*/ 691120 h 704835"/>
                <a:gd name="connsiteX25" fmla="*/ 322552 w 681761"/>
                <a:gd name="connsiteY25" fmla="*/ 695982 h 704835"/>
                <a:gd name="connsiteX26" fmla="*/ 324825 w 681761"/>
                <a:gd name="connsiteY26" fmla="*/ 698749 h 704835"/>
                <a:gd name="connsiteX27" fmla="*/ 332140 w 681761"/>
                <a:gd name="connsiteY27" fmla="*/ 703626 h 704835"/>
                <a:gd name="connsiteX28" fmla="*/ 334896 w 681761"/>
                <a:gd name="connsiteY28" fmla="*/ 704430 h 704835"/>
                <a:gd name="connsiteX29" fmla="*/ 339608 w 681761"/>
                <a:gd name="connsiteY29" fmla="*/ 705090 h 704835"/>
                <a:gd name="connsiteX30" fmla="*/ 344320 w 681761"/>
                <a:gd name="connsiteY30" fmla="*/ 704430 h 704835"/>
                <a:gd name="connsiteX31" fmla="*/ 347088 w 681761"/>
                <a:gd name="connsiteY31" fmla="*/ 703626 h 704835"/>
                <a:gd name="connsiteX32" fmla="*/ 353908 w 681761"/>
                <a:gd name="connsiteY32" fmla="*/ 699236 h 704835"/>
                <a:gd name="connsiteX33" fmla="*/ 356016 w 681761"/>
                <a:gd name="connsiteY33" fmla="*/ 696810 h 704835"/>
                <a:gd name="connsiteX34" fmla="*/ 359102 w 681761"/>
                <a:gd name="connsiteY34" fmla="*/ 691120 h 704835"/>
                <a:gd name="connsiteX35" fmla="*/ 412379 w 681761"/>
                <a:gd name="connsiteY35" fmla="*/ 533714 h 704835"/>
                <a:gd name="connsiteX36" fmla="*/ 532750 w 681761"/>
                <a:gd name="connsiteY36" fmla="*/ 415783 h 704835"/>
                <a:gd name="connsiteX37" fmla="*/ 663674 w 681761"/>
                <a:gd name="connsiteY37" fmla="*/ 374523 h 704835"/>
                <a:gd name="connsiteX38" fmla="*/ 680412 w 681761"/>
                <a:gd name="connsiteY38" fmla="*/ 351776 h 70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81761" h="704835">
                  <a:moveTo>
                    <a:pt x="680412" y="351776"/>
                  </a:moveTo>
                  <a:cubicBezTo>
                    <a:pt x="680412" y="341870"/>
                    <a:pt x="674405" y="332940"/>
                    <a:pt x="665147" y="329358"/>
                  </a:cubicBezTo>
                  <a:lnTo>
                    <a:pt x="522031" y="274456"/>
                  </a:lnTo>
                  <a:cubicBezTo>
                    <a:pt x="471675" y="255128"/>
                    <a:pt x="432204" y="214845"/>
                    <a:pt x="413687" y="164006"/>
                  </a:cubicBezTo>
                  <a:lnTo>
                    <a:pt x="359267" y="14056"/>
                  </a:lnTo>
                  <a:cubicBezTo>
                    <a:pt x="358874" y="12940"/>
                    <a:pt x="358023" y="12151"/>
                    <a:pt x="357464" y="11134"/>
                  </a:cubicBezTo>
                  <a:cubicBezTo>
                    <a:pt x="357007" y="10296"/>
                    <a:pt x="356550" y="9487"/>
                    <a:pt x="355978" y="8723"/>
                  </a:cubicBezTo>
                  <a:cubicBezTo>
                    <a:pt x="355102" y="7567"/>
                    <a:pt x="354238" y="6525"/>
                    <a:pt x="353146" y="5598"/>
                  </a:cubicBezTo>
                  <a:cubicBezTo>
                    <a:pt x="351470" y="4100"/>
                    <a:pt x="349628" y="2790"/>
                    <a:pt x="347571" y="1877"/>
                  </a:cubicBezTo>
                  <a:cubicBezTo>
                    <a:pt x="346275" y="1396"/>
                    <a:pt x="344967" y="915"/>
                    <a:pt x="343672" y="736"/>
                  </a:cubicBezTo>
                  <a:cubicBezTo>
                    <a:pt x="342377" y="419"/>
                    <a:pt x="341081" y="255"/>
                    <a:pt x="339773" y="255"/>
                  </a:cubicBezTo>
                  <a:lnTo>
                    <a:pt x="335557" y="736"/>
                  </a:lnTo>
                  <a:cubicBezTo>
                    <a:pt x="334249" y="915"/>
                    <a:pt x="332953" y="1396"/>
                    <a:pt x="331645" y="1877"/>
                  </a:cubicBezTo>
                  <a:cubicBezTo>
                    <a:pt x="329511" y="2805"/>
                    <a:pt x="327632" y="4149"/>
                    <a:pt x="325930" y="5687"/>
                  </a:cubicBezTo>
                  <a:cubicBezTo>
                    <a:pt x="324889" y="6590"/>
                    <a:pt x="324038" y="7607"/>
                    <a:pt x="323187" y="8708"/>
                  </a:cubicBezTo>
                  <a:cubicBezTo>
                    <a:pt x="322692" y="9373"/>
                    <a:pt x="322298" y="10058"/>
                    <a:pt x="321891" y="10757"/>
                  </a:cubicBezTo>
                  <a:cubicBezTo>
                    <a:pt x="321206" y="11883"/>
                    <a:pt x="320266" y="12801"/>
                    <a:pt x="319796" y="14056"/>
                  </a:cubicBezTo>
                  <a:lnTo>
                    <a:pt x="265376" y="164006"/>
                  </a:lnTo>
                  <a:cubicBezTo>
                    <a:pt x="247012" y="214845"/>
                    <a:pt x="207541" y="255128"/>
                    <a:pt x="157198" y="274456"/>
                  </a:cubicBezTo>
                  <a:lnTo>
                    <a:pt x="14082" y="329358"/>
                  </a:lnTo>
                  <a:cubicBezTo>
                    <a:pt x="4823" y="332940"/>
                    <a:pt x="-1349" y="341870"/>
                    <a:pt x="-1349" y="351776"/>
                  </a:cubicBezTo>
                  <a:cubicBezTo>
                    <a:pt x="-1349" y="362175"/>
                    <a:pt x="5471" y="371437"/>
                    <a:pt x="15377" y="374523"/>
                  </a:cubicBezTo>
                  <a:lnTo>
                    <a:pt x="146301" y="415783"/>
                  </a:lnTo>
                  <a:cubicBezTo>
                    <a:pt x="202994" y="433652"/>
                    <a:pt x="247673" y="477506"/>
                    <a:pt x="266837" y="533714"/>
                  </a:cubicBezTo>
                  <a:lnTo>
                    <a:pt x="320113" y="691120"/>
                  </a:lnTo>
                  <a:cubicBezTo>
                    <a:pt x="320761" y="692896"/>
                    <a:pt x="321574" y="694523"/>
                    <a:pt x="322552" y="695982"/>
                  </a:cubicBezTo>
                  <a:cubicBezTo>
                    <a:pt x="323200" y="696974"/>
                    <a:pt x="323860" y="697942"/>
                    <a:pt x="324825" y="698749"/>
                  </a:cubicBezTo>
                  <a:cubicBezTo>
                    <a:pt x="326781" y="700859"/>
                    <a:pt x="329219" y="702486"/>
                    <a:pt x="332140" y="703626"/>
                  </a:cubicBezTo>
                  <a:cubicBezTo>
                    <a:pt x="332953" y="703949"/>
                    <a:pt x="333931" y="704276"/>
                    <a:pt x="334896" y="704430"/>
                  </a:cubicBezTo>
                  <a:cubicBezTo>
                    <a:pt x="336369" y="704937"/>
                    <a:pt x="337982" y="705090"/>
                    <a:pt x="339608" y="705090"/>
                  </a:cubicBezTo>
                  <a:cubicBezTo>
                    <a:pt x="341234" y="705090"/>
                    <a:pt x="342859" y="704937"/>
                    <a:pt x="344320" y="704430"/>
                  </a:cubicBezTo>
                  <a:cubicBezTo>
                    <a:pt x="345297" y="704276"/>
                    <a:pt x="346275" y="703949"/>
                    <a:pt x="347088" y="703626"/>
                  </a:cubicBezTo>
                  <a:cubicBezTo>
                    <a:pt x="349679" y="702649"/>
                    <a:pt x="351952" y="701026"/>
                    <a:pt x="353908" y="699236"/>
                  </a:cubicBezTo>
                  <a:cubicBezTo>
                    <a:pt x="354721" y="698432"/>
                    <a:pt x="355369" y="697609"/>
                    <a:pt x="356016" y="696810"/>
                  </a:cubicBezTo>
                  <a:cubicBezTo>
                    <a:pt x="357312" y="695019"/>
                    <a:pt x="358455" y="693239"/>
                    <a:pt x="359102" y="691120"/>
                  </a:cubicBezTo>
                  <a:lnTo>
                    <a:pt x="412379" y="533714"/>
                  </a:lnTo>
                  <a:cubicBezTo>
                    <a:pt x="431391" y="477506"/>
                    <a:pt x="476222" y="433652"/>
                    <a:pt x="532750" y="415783"/>
                  </a:cubicBezTo>
                  <a:lnTo>
                    <a:pt x="663674" y="374523"/>
                  </a:lnTo>
                  <a:cubicBezTo>
                    <a:pt x="673745" y="371437"/>
                    <a:pt x="680412" y="362175"/>
                    <a:pt x="680412" y="351776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자유형: 도형 1034">
              <a:extLst>
                <a:ext uri="{FF2B5EF4-FFF2-40B4-BE49-F238E27FC236}">
                  <a16:creationId xmlns:a16="http://schemas.microsoft.com/office/drawing/2014/main" id="{EB977157-7C4F-469D-904C-9ABB07132B2A}"/>
                </a:ext>
              </a:extLst>
            </p:cNvPr>
            <p:cNvSpPr/>
            <p:nvPr/>
          </p:nvSpPr>
          <p:spPr>
            <a:xfrm flipV="1">
              <a:off x="13302299" y="5106706"/>
              <a:ext cx="373316" cy="385941"/>
            </a:xfrm>
            <a:custGeom>
              <a:avLst/>
              <a:gdLst>
                <a:gd name="connsiteX0" fmla="*/ 371703 w 373316"/>
                <a:gd name="connsiteY0" fmla="*/ 192488 h 385941"/>
                <a:gd name="connsiteX1" fmla="*/ 363347 w 373316"/>
                <a:gd name="connsiteY1" fmla="*/ 180220 h 385941"/>
                <a:gd name="connsiteX2" fmla="*/ 284975 w 373316"/>
                <a:gd name="connsiteY2" fmla="*/ 150146 h 385941"/>
                <a:gd name="connsiteX3" fmla="*/ 225653 w 373316"/>
                <a:gd name="connsiteY3" fmla="*/ 89668 h 385941"/>
                <a:gd name="connsiteX4" fmla="*/ 195859 w 373316"/>
                <a:gd name="connsiteY4" fmla="*/ 7565 h 385941"/>
                <a:gd name="connsiteX5" fmla="*/ 194869 w 373316"/>
                <a:gd name="connsiteY5" fmla="*/ 5962 h 385941"/>
                <a:gd name="connsiteX6" fmla="*/ 194056 w 373316"/>
                <a:gd name="connsiteY6" fmla="*/ 4643 h 385941"/>
                <a:gd name="connsiteX7" fmla="*/ 192506 w 373316"/>
                <a:gd name="connsiteY7" fmla="*/ 2941 h 385941"/>
                <a:gd name="connsiteX8" fmla="*/ 189446 w 373316"/>
                <a:gd name="connsiteY8" fmla="*/ 897 h 385941"/>
                <a:gd name="connsiteX9" fmla="*/ 187312 w 373316"/>
                <a:gd name="connsiteY9" fmla="*/ 271 h 385941"/>
                <a:gd name="connsiteX10" fmla="*/ 185179 w 373316"/>
                <a:gd name="connsiteY10" fmla="*/ 3 h 385941"/>
                <a:gd name="connsiteX11" fmla="*/ 182867 w 373316"/>
                <a:gd name="connsiteY11" fmla="*/ 271 h 385941"/>
                <a:gd name="connsiteX12" fmla="*/ 180734 w 373316"/>
                <a:gd name="connsiteY12" fmla="*/ 897 h 385941"/>
                <a:gd name="connsiteX13" fmla="*/ 177609 w 373316"/>
                <a:gd name="connsiteY13" fmla="*/ 2975 h 385941"/>
                <a:gd name="connsiteX14" fmla="*/ 176098 w 373316"/>
                <a:gd name="connsiteY14" fmla="*/ 4627 h 385941"/>
                <a:gd name="connsiteX15" fmla="*/ 175387 w 373316"/>
                <a:gd name="connsiteY15" fmla="*/ 5749 h 385941"/>
                <a:gd name="connsiteX16" fmla="*/ 174244 w 373316"/>
                <a:gd name="connsiteY16" fmla="*/ 7565 h 385941"/>
                <a:gd name="connsiteX17" fmla="*/ 144450 w 373316"/>
                <a:gd name="connsiteY17" fmla="*/ 89668 h 385941"/>
                <a:gd name="connsiteX18" fmla="*/ 85204 w 373316"/>
                <a:gd name="connsiteY18" fmla="*/ 150146 h 385941"/>
                <a:gd name="connsiteX19" fmla="*/ 6845 w 373316"/>
                <a:gd name="connsiteY19" fmla="*/ 180220 h 385941"/>
                <a:gd name="connsiteX20" fmla="*/ -1613 w 373316"/>
                <a:gd name="connsiteY20" fmla="*/ 192488 h 385941"/>
                <a:gd name="connsiteX21" fmla="*/ 7556 w 373316"/>
                <a:gd name="connsiteY21" fmla="*/ 204946 h 385941"/>
                <a:gd name="connsiteX22" fmla="*/ 79248 w 373316"/>
                <a:gd name="connsiteY22" fmla="*/ 227528 h 385941"/>
                <a:gd name="connsiteX23" fmla="*/ 145250 w 373316"/>
                <a:gd name="connsiteY23" fmla="*/ 292103 h 385941"/>
                <a:gd name="connsiteX24" fmla="*/ 174422 w 373316"/>
                <a:gd name="connsiteY24" fmla="*/ 378291 h 385941"/>
                <a:gd name="connsiteX25" fmla="*/ 175755 w 373316"/>
                <a:gd name="connsiteY25" fmla="*/ 380969 h 385941"/>
                <a:gd name="connsiteX26" fmla="*/ 177000 w 373316"/>
                <a:gd name="connsiteY26" fmla="*/ 382478 h 385941"/>
                <a:gd name="connsiteX27" fmla="*/ 181000 w 373316"/>
                <a:gd name="connsiteY27" fmla="*/ 385146 h 385941"/>
                <a:gd name="connsiteX28" fmla="*/ 182512 w 373316"/>
                <a:gd name="connsiteY28" fmla="*/ 385603 h 385941"/>
                <a:gd name="connsiteX29" fmla="*/ 185090 w 373316"/>
                <a:gd name="connsiteY29" fmla="*/ 385945 h 385941"/>
                <a:gd name="connsiteX30" fmla="*/ 187668 w 373316"/>
                <a:gd name="connsiteY30" fmla="*/ 385603 h 385941"/>
                <a:gd name="connsiteX31" fmla="*/ 189179 w 373316"/>
                <a:gd name="connsiteY31" fmla="*/ 385146 h 385941"/>
                <a:gd name="connsiteX32" fmla="*/ 192926 w 373316"/>
                <a:gd name="connsiteY32" fmla="*/ 382746 h 385941"/>
                <a:gd name="connsiteX33" fmla="*/ 194069 w 373316"/>
                <a:gd name="connsiteY33" fmla="*/ 381401 h 385941"/>
                <a:gd name="connsiteX34" fmla="*/ 195770 w 373316"/>
                <a:gd name="connsiteY34" fmla="*/ 378291 h 385941"/>
                <a:gd name="connsiteX35" fmla="*/ 224942 w 373316"/>
                <a:gd name="connsiteY35" fmla="*/ 292103 h 385941"/>
                <a:gd name="connsiteX36" fmla="*/ 290855 w 373316"/>
                <a:gd name="connsiteY36" fmla="*/ 227528 h 385941"/>
                <a:gd name="connsiteX37" fmla="*/ 362547 w 373316"/>
                <a:gd name="connsiteY37" fmla="*/ 204946 h 385941"/>
                <a:gd name="connsiteX38" fmla="*/ 371703 w 373316"/>
                <a:gd name="connsiteY38" fmla="*/ 192488 h 38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73316" h="385941">
                  <a:moveTo>
                    <a:pt x="371703" y="192488"/>
                  </a:moveTo>
                  <a:cubicBezTo>
                    <a:pt x="371703" y="187065"/>
                    <a:pt x="368414" y="182175"/>
                    <a:pt x="363347" y="180220"/>
                  </a:cubicBezTo>
                  <a:lnTo>
                    <a:pt x="284975" y="150146"/>
                  </a:lnTo>
                  <a:cubicBezTo>
                    <a:pt x="257403" y="139565"/>
                    <a:pt x="235788" y="117509"/>
                    <a:pt x="225653" y="89668"/>
                  </a:cubicBezTo>
                  <a:lnTo>
                    <a:pt x="195859" y="7565"/>
                  </a:lnTo>
                  <a:cubicBezTo>
                    <a:pt x="195643" y="6954"/>
                    <a:pt x="195173" y="6522"/>
                    <a:pt x="194869" y="5962"/>
                  </a:cubicBezTo>
                  <a:cubicBezTo>
                    <a:pt x="194615" y="5505"/>
                    <a:pt x="194373" y="5059"/>
                    <a:pt x="194056" y="4643"/>
                  </a:cubicBezTo>
                  <a:cubicBezTo>
                    <a:pt x="193573" y="4018"/>
                    <a:pt x="193103" y="3446"/>
                    <a:pt x="192506" y="2941"/>
                  </a:cubicBezTo>
                  <a:cubicBezTo>
                    <a:pt x="191592" y="2103"/>
                    <a:pt x="190576" y="1403"/>
                    <a:pt x="189446" y="897"/>
                  </a:cubicBezTo>
                  <a:cubicBezTo>
                    <a:pt x="188747" y="629"/>
                    <a:pt x="188023" y="361"/>
                    <a:pt x="187312" y="271"/>
                  </a:cubicBezTo>
                  <a:cubicBezTo>
                    <a:pt x="186601" y="93"/>
                    <a:pt x="185890" y="3"/>
                    <a:pt x="185179" y="3"/>
                  </a:cubicBezTo>
                  <a:lnTo>
                    <a:pt x="182867" y="271"/>
                  </a:lnTo>
                  <a:cubicBezTo>
                    <a:pt x="182156" y="361"/>
                    <a:pt x="181445" y="629"/>
                    <a:pt x="180734" y="897"/>
                  </a:cubicBezTo>
                  <a:cubicBezTo>
                    <a:pt x="179565" y="1418"/>
                    <a:pt x="178536" y="2142"/>
                    <a:pt x="177609" y="2975"/>
                  </a:cubicBezTo>
                  <a:cubicBezTo>
                    <a:pt x="177025" y="3472"/>
                    <a:pt x="176568" y="4032"/>
                    <a:pt x="176098" y="4627"/>
                  </a:cubicBezTo>
                  <a:cubicBezTo>
                    <a:pt x="175831" y="4999"/>
                    <a:pt x="175615" y="5366"/>
                    <a:pt x="175387" y="5749"/>
                  </a:cubicBezTo>
                  <a:cubicBezTo>
                    <a:pt x="175019" y="6369"/>
                    <a:pt x="174498" y="6875"/>
                    <a:pt x="174244" y="7565"/>
                  </a:cubicBezTo>
                  <a:lnTo>
                    <a:pt x="144450" y="89668"/>
                  </a:lnTo>
                  <a:cubicBezTo>
                    <a:pt x="134391" y="117509"/>
                    <a:pt x="112776" y="139565"/>
                    <a:pt x="85204" y="150146"/>
                  </a:cubicBezTo>
                  <a:lnTo>
                    <a:pt x="6845" y="180220"/>
                  </a:lnTo>
                  <a:cubicBezTo>
                    <a:pt x="1765" y="182175"/>
                    <a:pt x="-1613" y="187065"/>
                    <a:pt x="-1613" y="192488"/>
                  </a:cubicBezTo>
                  <a:cubicBezTo>
                    <a:pt x="-1613" y="198188"/>
                    <a:pt x="2133" y="203244"/>
                    <a:pt x="7556" y="204946"/>
                  </a:cubicBezTo>
                  <a:lnTo>
                    <a:pt x="79248" y="227528"/>
                  </a:lnTo>
                  <a:cubicBezTo>
                    <a:pt x="110287" y="237321"/>
                    <a:pt x="134747" y="261336"/>
                    <a:pt x="145250" y="292103"/>
                  </a:cubicBezTo>
                  <a:lnTo>
                    <a:pt x="174422" y="378291"/>
                  </a:lnTo>
                  <a:cubicBezTo>
                    <a:pt x="174777" y="379277"/>
                    <a:pt x="175222" y="380170"/>
                    <a:pt x="175755" y="380969"/>
                  </a:cubicBezTo>
                  <a:cubicBezTo>
                    <a:pt x="176111" y="381500"/>
                    <a:pt x="176466" y="382036"/>
                    <a:pt x="177000" y="382478"/>
                  </a:cubicBezTo>
                  <a:cubicBezTo>
                    <a:pt x="178067" y="383633"/>
                    <a:pt x="179400" y="384536"/>
                    <a:pt x="181000" y="385146"/>
                  </a:cubicBezTo>
                  <a:cubicBezTo>
                    <a:pt x="181445" y="385325"/>
                    <a:pt x="181978" y="385503"/>
                    <a:pt x="182512" y="385603"/>
                  </a:cubicBezTo>
                  <a:cubicBezTo>
                    <a:pt x="183312" y="385856"/>
                    <a:pt x="184201" y="385945"/>
                    <a:pt x="185090" y="385945"/>
                  </a:cubicBezTo>
                  <a:cubicBezTo>
                    <a:pt x="185979" y="385945"/>
                    <a:pt x="186868" y="385856"/>
                    <a:pt x="187668" y="385603"/>
                  </a:cubicBezTo>
                  <a:cubicBezTo>
                    <a:pt x="188214" y="385503"/>
                    <a:pt x="188747" y="385325"/>
                    <a:pt x="189179" y="385146"/>
                  </a:cubicBezTo>
                  <a:cubicBezTo>
                    <a:pt x="190601" y="384615"/>
                    <a:pt x="191859" y="383722"/>
                    <a:pt x="192926" y="382746"/>
                  </a:cubicBezTo>
                  <a:cubicBezTo>
                    <a:pt x="193370" y="382304"/>
                    <a:pt x="193726" y="381857"/>
                    <a:pt x="194069" y="381401"/>
                  </a:cubicBezTo>
                  <a:cubicBezTo>
                    <a:pt x="194793" y="380433"/>
                    <a:pt x="195402" y="379456"/>
                    <a:pt x="195770" y="378291"/>
                  </a:cubicBezTo>
                  <a:lnTo>
                    <a:pt x="224942" y="292103"/>
                  </a:lnTo>
                  <a:cubicBezTo>
                    <a:pt x="235344" y="261336"/>
                    <a:pt x="259905" y="237321"/>
                    <a:pt x="290855" y="227528"/>
                  </a:cubicBezTo>
                  <a:lnTo>
                    <a:pt x="362547" y="204946"/>
                  </a:lnTo>
                  <a:cubicBezTo>
                    <a:pt x="368059" y="203244"/>
                    <a:pt x="371703" y="198188"/>
                    <a:pt x="371703" y="192488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자유형: 도형 1044">
              <a:extLst>
                <a:ext uri="{FF2B5EF4-FFF2-40B4-BE49-F238E27FC236}">
                  <a16:creationId xmlns:a16="http://schemas.microsoft.com/office/drawing/2014/main" id="{2019C614-0FB7-CACD-45BB-5D10C2138A60}"/>
                </a:ext>
              </a:extLst>
            </p:cNvPr>
            <p:cNvSpPr/>
            <p:nvPr/>
          </p:nvSpPr>
          <p:spPr>
            <a:xfrm flipV="1">
              <a:off x="13110681" y="4944008"/>
              <a:ext cx="245833" cy="254123"/>
            </a:xfrm>
            <a:custGeom>
              <a:avLst/>
              <a:gdLst>
                <a:gd name="connsiteX0" fmla="*/ 244395 w 245833"/>
                <a:gd name="connsiteY0" fmla="*/ 126531 h 254123"/>
                <a:gd name="connsiteX1" fmla="*/ 238883 w 245833"/>
                <a:gd name="connsiteY1" fmla="*/ 118454 h 254123"/>
                <a:gd name="connsiteX2" fmla="*/ 187283 w 245833"/>
                <a:gd name="connsiteY2" fmla="*/ 98656 h 254123"/>
                <a:gd name="connsiteX3" fmla="*/ 148218 w 245833"/>
                <a:gd name="connsiteY3" fmla="*/ 58829 h 254123"/>
                <a:gd name="connsiteX4" fmla="*/ 128597 w 245833"/>
                <a:gd name="connsiteY4" fmla="*/ 4765 h 254123"/>
                <a:gd name="connsiteX5" fmla="*/ 127936 w 245833"/>
                <a:gd name="connsiteY5" fmla="*/ 3708 h 254123"/>
                <a:gd name="connsiteX6" fmla="*/ 127403 w 245833"/>
                <a:gd name="connsiteY6" fmla="*/ 2845 h 254123"/>
                <a:gd name="connsiteX7" fmla="*/ 126387 w 245833"/>
                <a:gd name="connsiteY7" fmla="*/ 1714 h 254123"/>
                <a:gd name="connsiteX8" fmla="*/ 124380 w 245833"/>
                <a:gd name="connsiteY8" fmla="*/ 385 h 254123"/>
                <a:gd name="connsiteX9" fmla="*/ 122970 w 245833"/>
                <a:gd name="connsiteY9" fmla="*/ -37 h 254123"/>
                <a:gd name="connsiteX10" fmla="*/ 121561 w 245833"/>
                <a:gd name="connsiteY10" fmla="*/ -201 h 254123"/>
                <a:gd name="connsiteX11" fmla="*/ 120037 w 245833"/>
                <a:gd name="connsiteY11" fmla="*/ -37 h 254123"/>
                <a:gd name="connsiteX12" fmla="*/ 118627 w 245833"/>
                <a:gd name="connsiteY12" fmla="*/ 385 h 254123"/>
                <a:gd name="connsiteX13" fmla="*/ 116570 w 245833"/>
                <a:gd name="connsiteY13" fmla="*/ 1744 h 254123"/>
                <a:gd name="connsiteX14" fmla="*/ 115579 w 245833"/>
                <a:gd name="connsiteY14" fmla="*/ 2835 h 254123"/>
                <a:gd name="connsiteX15" fmla="*/ 115122 w 245833"/>
                <a:gd name="connsiteY15" fmla="*/ 3584 h 254123"/>
                <a:gd name="connsiteX16" fmla="*/ 114360 w 245833"/>
                <a:gd name="connsiteY16" fmla="*/ 4765 h 254123"/>
                <a:gd name="connsiteX17" fmla="*/ 94738 w 245833"/>
                <a:gd name="connsiteY17" fmla="*/ 58829 h 254123"/>
                <a:gd name="connsiteX18" fmla="*/ 55724 w 245833"/>
                <a:gd name="connsiteY18" fmla="*/ 98656 h 254123"/>
                <a:gd name="connsiteX19" fmla="*/ 4124 w 245833"/>
                <a:gd name="connsiteY19" fmla="*/ 118454 h 254123"/>
                <a:gd name="connsiteX20" fmla="*/ -1439 w 245833"/>
                <a:gd name="connsiteY20" fmla="*/ 126531 h 254123"/>
                <a:gd name="connsiteX21" fmla="*/ 4594 w 245833"/>
                <a:gd name="connsiteY21" fmla="*/ 134747 h 254123"/>
                <a:gd name="connsiteX22" fmla="*/ 51800 w 245833"/>
                <a:gd name="connsiteY22" fmla="*/ 149620 h 254123"/>
                <a:gd name="connsiteX23" fmla="*/ 95272 w 245833"/>
                <a:gd name="connsiteY23" fmla="*/ 192139 h 254123"/>
                <a:gd name="connsiteX24" fmla="*/ 114474 w 245833"/>
                <a:gd name="connsiteY24" fmla="*/ 248897 h 254123"/>
                <a:gd name="connsiteX25" fmla="*/ 115350 w 245833"/>
                <a:gd name="connsiteY25" fmla="*/ 250664 h 254123"/>
                <a:gd name="connsiteX26" fmla="*/ 116176 w 245833"/>
                <a:gd name="connsiteY26" fmla="*/ 251650 h 254123"/>
                <a:gd name="connsiteX27" fmla="*/ 118818 w 245833"/>
                <a:gd name="connsiteY27" fmla="*/ 253407 h 254123"/>
                <a:gd name="connsiteX28" fmla="*/ 119808 w 245833"/>
                <a:gd name="connsiteY28" fmla="*/ 253709 h 254123"/>
                <a:gd name="connsiteX29" fmla="*/ 121510 w 245833"/>
                <a:gd name="connsiteY29" fmla="*/ 253922 h 254123"/>
                <a:gd name="connsiteX30" fmla="*/ 123199 w 245833"/>
                <a:gd name="connsiteY30" fmla="*/ 253709 h 254123"/>
                <a:gd name="connsiteX31" fmla="*/ 124202 w 245833"/>
                <a:gd name="connsiteY31" fmla="*/ 253407 h 254123"/>
                <a:gd name="connsiteX32" fmla="*/ 126653 w 245833"/>
                <a:gd name="connsiteY32" fmla="*/ 251819 h 254123"/>
                <a:gd name="connsiteX33" fmla="*/ 127415 w 245833"/>
                <a:gd name="connsiteY33" fmla="*/ 250952 h 254123"/>
                <a:gd name="connsiteX34" fmla="*/ 128533 w 245833"/>
                <a:gd name="connsiteY34" fmla="*/ 248897 h 254123"/>
                <a:gd name="connsiteX35" fmla="*/ 147748 w 245833"/>
                <a:gd name="connsiteY35" fmla="*/ 192139 h 254123"/>
                <a:gd name="connsiteX36" fmla="*/ 191144 w 245833"/>
                <a:gd name="connsiteY36" fmla="*/ 149620 h 254123"/>
                <a:gd name="connsiteX37" fmla="*/ 238363 w 245833"/>
                <a:gd name="connsiteY37" fmla="*/ 134747 h 254123"/>
                <a:gd name="connsiteX38" fmla="*/ 244395 w 245833"/>
                <a:gd name="connsiteY38" fmla="*/ 126531 h 25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5833" h="254123">
                  <a:moveTo>
                    <a:pt x="244395" y="126531"/>
                  </a:moveTo>
                  <a:cubicBezTo>
                    <a:pt x="244395" y="122964"/>
                    <a:pt x="242223" y="119749"/>
                    <a:pt x="238883" y="118454"/>
                  </a:cubicBezTo>
                  <a:lnTo>
                    <a:pt x="187283" y="98656"/>
                  </a:lnTo>
                  <a:cubicBezTo>
                    <a:pt x="169122" y="91680"/>
                    <a:pt x="154886" y="77155"/>
                    <a:pt x="148218" y="58829"/>
                  </a:cubicBezTo>
                  <a:lnTo>
                    <a:pt x="128597" y="4765"/>
                  </a:lnTo>
                  <a:cubicBezTo>
                    <a:pt x="128457" y="4359"/>
                    <a:pt x="128139" y="4080"/>
                    <a:pt x="127936" y="3708"/>
                  </a:cubicBezTo>
                  <a:cubicBezTo>
                    <a:pt x="127771" y="3415"/>
                    <a:pt x="127606" y="3113"/>
                    <a:pt x="127403" y="2845"/>
                  </a:cubicBezTo>
                  <a:cubicBezTo>
                    <a:pt x="127085" y="2428"/>
                    <a:pt x="126780" y="2046"/>
                    <a:pt x="126387" y="1714"/>
                  </a:cubicBezTo>
                  <a:cubicBezTo>
                    <a:pt x="125777" y="1168"/>
                    <a:pt x="125117" y="702"/>
                    <a:pt x="124380" y="385"/>
                  </a:cubicBezTo>
                  <a:cubicBezTo>
                    <a:pt x="123898" y="206"/>
                    <a:pt x="123440" y="13"/>
                    <a:pt x="122970" y="-37"/>
                  </a:cubicBezTo>
                  <a:cubicBezTo>
                    <a:pt x="122501" y="-151"/>
                    <a:pt x="122031" y="-201"/>
                    <a:pt x="121561" y="-201"/>
                  </a:cubicBezTo>
                  <a:lnTo>
                    <a:pt x="120037" y="-37"/>
                  </a:lnTo>
                  <a:cubicBezTo>
                    <a:pt x="119567" y="13"/>
                    <a:pt x="119110" y="206"/>
                    <a:pt x="118627" y="385"/>
                  </a:cubicBezTo>
                  <a:cubicBezTo>
                    <a:pt x="117865" y="712"/>
                    <a:pt x="117192" y="1192"/>
                    <a:pt x="116570" y="1744"/>
                  </a:cubicBezTo>
                  <a:cubicBezTo>
                    <a:pt x="116201" y="2071"/>
                    <a:pt x="115897" y="2438"/>
                    <a:pt x="115579" y="2835"/>
                  </a:cubicBezTo>
                  <a:cubicBezTo>
                    <a:pt x="115414" y="3063"/>
                    <a:pt x="115262" y="3316"/>
                    <a:pt x="115122" y="3584"/>
                  </a:cubicBezTo>
                  <a:cubicBezTo>
                    <a:pt x="114868" y="3991"/>
                    <a:pt x="114525" y="4309"/>
                    <a:pt x="114360" y="4765"/>
                  </a:cubicBezTo>
                  <a:lnTo>
                    <a:pt x="94738" y="58829"/>
                  </a:lnTo>
                  <a:cubicBezTo>
                    <a:pt x="88122" y="77155"/>
                    <a:pt x="73885" y="91680"/>
                    <a:pt x="55724" y="98656"/>
                  </a:cubicBezTo>
                  <a:lnTo>
                    <a:pt x="4124" y="118454"/>
                  </a:lnTo>
                  <a:cubicBezTo>
                    <a:pt x="784" y="119749"/>
                    <a:pt x="-1439" y="122964"/>
                    <a:pt x="-1439" y="126531"/>
                  </a:cubicBezTo>
                  <a:cubicBezTo>
                    <a:pt x="-1439" y="130292"/>
                    <a:pt x="1025" y="133631"/>
                    <a:pt x="4594" y="134747"/>
                  </a:cubicBezTo>
                  <a:lnTo>
                    <a:pt x="51800" y="149620"/>
                  </a:lnTo>
                  <a:cubicBezTo>
                    <a:pt x="72247" y="156059"/>
                    <a:pt x="88350" y="171869"/>
                    <a:pt x="95272" y="192139"/>
                  </a:cubicBezTo>
                  <a:lnTo>
                    <a:pt x="114474" y="248897"/>
                  </a:lnTo>
                  <a:cubicBezTo>
                    <a:pt x="114703" y="249542"/>
                    <a:pt x="115008" y="250128"/>
                    <a:pt x="115350" y="250664"/>
                  </a:cubicBezTo>
                  <a:cubicBezTo>
                    <a:pt x="115592" y="251006"/>
                    <a:pt x="115820" y="251358"/>
                    <a:pt x="116176" y="251650"/>
                  </a:cubicBezTo>
                  <a:cubicBezTo>
                    <a:pt x="116874" y="252415"/>
                    <a:pt x="117763" y="253000"/>
                    <a:pt x="118818" y="253407"/>
                  </a:cubicBezTo>
                  <a:cubicBezTo>
                    <a:pt x="119110" y="253521"/>
                    <a:pt x="119453" y="253646"/>
                    <a:pt x="119808" y="253709"/>
                  </a:cubicBezTo>
                  <a:cubicBezTo>
                    <a:pt x="120329" y="253888"/>
                    <a:pt x="120926" y="253922"/>
                    <a:pt x="121510" y="253922"/>
                  </a:cubicBezTo>
                  <a:cubicBezTo>
                    <a:pt x="122094" y="253922"/>
                    <a:pt x="122678" y="253888"/>
                    <a:pt x="123199" y="253709"/>
                  </a:cubicBezTo>
                  <a:cubicBezTo>
                    <a:pt x="123555" y="253646"/>
                    <a:pt x="123898" y="253521"/>
                    <a:pt x="124202" y="253407"/>
                  </a:cubicBezTo>
                  <a:cubicBezTo>
                    <a:pt x="125142" y="253060"/>
                    <a:pt x="125955" y="252464"/>
                    <a:pt x="126653" y="251819"/>
                  </a:cubicBezTo>
                  <a:cubicBezTo>
                    <a:pt x="126958" y="251537"/>
                    <a:pt x="127187" y="251244"/>
                    <a:pt x="127415" y="250952"/>
                  </a:cubicBezTo>
                  <a:cubicBezTo>
                    <a:pt x="127885" y="250307"/>
                    <a:pt x="128304" y="249656"/>
                    <a:pt x="128533" y="248897"/>
                  </a:cubicBezTo>
                  <a:lnTo>
                    <a:pt x="147748" y="192139"/>
                  </a:lnTo>
                  <a:cubicBezTo>
                    <a:pt x="154593" y="171869"/>
                    <a:pt x="170761" y="156059"/>
                    <a:pt x="191144" y="149620"/>
                  </a:cubicBezTo>
                  <a:lnTo>
                    <a:pt x="238363" y="134747"/>
                  </a:lnTo>
                  <a:cubicBezTo>
                    <a:pt x="241982" y="133631"/>
                    <a:pt x="244395" y="130292"/>
                    <a:pt x="244395" y="12653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4" name="그룹 1153">
            <a:extLst>
              <a:ext uri="{FF2B5EF4-FFF2-40B4-BE49-F238E27FC236}">
                <a16:creationId xmlns:a16="http://schemas.microsoft.com/office/drawing/2014/main" id="{89B69964-B011-9B8F-0B16-14629A7266C2}"/>
              </a:ext>
            </a:extLst>
          </p:cNvPr>
          <p:cNvGrpSpPr/>
          <p:nvPr/>
        </p:nvGrpSpPr>
        <p:grpSpPr>
          <a:xfrm>
            <a:off x="16374238" y="3557144"/>
            <a:ext cx="909021" cy="987028"/>
            <a:chOff x="14222614" y="3475129"/>
            <a:chExt cx="909021" cy="987028"/>
          </a:xfrm>
        </p:grpSpPr>
        <p:sp>
          <p:nvSpPr>
            <p:cNvPr id="1053" name="자유형: 도형 1052">
              <a:extLst>
                <a:ext uri="{FF2B5EF4-FFF2-40B4-BE49-F238E27FC236}">
                  <a16:creationId xmlns:a16="http://schemas.microsoft.com/office/drawing/2014/main" id="{DB41ACFA-6367-988D-3129-7D3B9A36A272}"/>
                </a:ext>
              </a:extLst>
            </p:cNvPr>
            <p:cNvSpPr/>
            <p:nvPr/>
          </p:nvSpPr>
          <p:spPr>
            <a:xfrm flipV="1">
              <a:off x="14496607" y="3611629"/>
              <a:ext cx="635028" cy="643248"/>
            </a:xfrm>
            <a:custGeom>
              <a:avLst/>
              <a:gdLst>
                <a:gd name="connsiteX0" fmla="*/ -650 w 635028"/>
                <a:gd name="connsiteY0" fmla="*/ 324018 h 643248"/>
                <a:gd name="connsiteX1" fmla="*/ 268704 w 635028"/>
                <a:gd name="connsiteY1" fmla="*/ 271783 h 643248"/>
                <a:gd name="connsiteX2" fmla="*/ 312709 w 635028"/>
                <a:gd name="connsiteY2" fmla="*/ 727 h 643248"/>
                <a:gd name="connsiteX3" fmla="*/ 317269 w 635028"/>
                <a:gd name="connsiteY3" fmla="*/ 727 h 643248"/>
                <a:gd name="connsiteX4" fmla="*/ 361274 w 635028"/>
                <a:gd name="connsiteY4" fmla="*/ 271783 h 643248"/>
                <a:gd name="connsiteX5" fmla="*/ 630629 w 635028"/>
                <a:gd name="connsiteY5" fmla="*/ 324018 h 643248"/>
                <a:gd name="connsiteX6" fmla="*/ 630641 w 635028"/>
                <a:gd name="connsiteY6" fmla="*/ 328565 h 643248"/>
                <a:gd name="connsiteX7" fmla="*/ 361274 w 635028"/>
                <a:gd name="connsiteY7" fmla="*/ 381879 h 643248"/>
                <a:gd name="connsiteX8" fmla="*/ 317269 w 635028"/>
                <a:gd name="connsiteY8" fmla="*/ 640108 h 643248"/>
                <a:gd name="connsiteX9" fmla="*/ 312709 w 635028"/>
                <a:gd name="connsiteY9" fmla="*/ 640108 h 643248"/>
                <a:gd name="connsiteX10" fmla="*/ 268704 w 635028"/>
                <a:gd name="connsiteY10" fmla="*/ 381879 h 643248"/>
                <a:gd name="connsiteX11" fmla="*/ -650 w 635028"/>
                <a:gd name="connsiteY11" fmla="*/ 328565 h 643248"/>
                <a:gd name="connsiteX12" fmla="*/ -650 w 635028"/>
                <a:gd name="connsiteY12" fmla="*/ 324018 h 64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5028" h="643248">
                  <a:moveTo>
                    <a:pt x="-650" y="324018"/>
                  </a:moveTo>
                  <a:lnTo>
                    <a:pt x="268704" y="271783"/>
                  </a:lnTo>
                  <a:lnTo>
                    <a:pt x="312709" y="727"/>
                  </a:lnTo>
                  <a:cubicBezTo>
                    <a:pt x="313129" y="-1864"/>
                    <a:pt x="316850" y="-1864"/>
                    <a:pt x="317269" y="727"/>
                  </a:cubicBezTo>
                  <a:lnTo>
                    <a:pt x="361274" y="271783"/>
                  </a:lnTo>
                  <a:lnTo>
                    <a:pt x="630629" y="324018"/>
                  </a:lnTo>
                  <a:cubicBezTo>
                    <a:pt x="633130" y="324501"/>
                    <a:pt x="633143" y="328070"/>
                    <a:pt x="630641" y="328565"/>
                  </a:cubicBezTo>
                  <a:lnTo>
                    <a:pt x="361274" y="381879"/>
                  </a:lnTo>
                  <a:lnTo>
                    <a:pt x="317269" y="640108"/>
                  </a:lnTo>
                  <a:cubicBezTo>
                    <a:pt x="316837" y="642674"/>
                    <a:pt x="313141" y="642674"/>
                    <a:pt x="312709" y="640108"/>
                  </a:cubicBezTo>
                  <a:lnTo>
                    <a:pt x="268704" y="381879"/>
                  </a:lnTo>
                  <a:lnTo>
                    <a:pt x="-650" y="328565"/>
                  </a:lnTo>
                  <a:cubicBezTo>
                    <a:pt x="-3140" y="328070"/>
                    <a:pt x="-3140" y="324501"/>
                    <a:pt x="-650" y="324018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자유형: 도형 1053">
              <a:extLst>
                <a:ext uri="{FF2B5EF4-FFF2-40B4-BE49-F238E27FC236}">
                  <a16:creationId xmlns:a16="http://schemas.microsoft.com/office/drawing/2014/main" id="{45AC37D3-1555-7C5D-C127-CF7A06ED30C7}"/>
                </a:ext>
              </a:extLst>
            </p:cNvPr>
            <p:cNvSpPr/>
            <p:nvPr/>
          </p:nvSpPr>
          <p:spPr>
            <a:xfrm flipV="1">
              <a:off x="14222614" y="4047595"/>
              <a:ext cx="409259" cy="414562"/>
            </a:xfrm>
            <a:custGeom>
              <a:avLst/>
              <a:gdLst>
                <a:gd name="connsiteX0" fmla="*/ -1044 w 409259"/>
                <a:gd name="connsiteY0" fmla="*/ 208675 h 414562"/>
                <a:gd name="connsiteX1" fmla="*/ 172540 w 409259"/>
                <a:gd name="connsiteY1" fmla="*/ 175007 h 414562"/>
                <a:gd name="connsiteX2" fmla="*/ 200912 w 409259"/>
                <a:gd name="connsiteY2" fmla="*/ 319 h 414562"/>
                <a:gd name="connsiteX3" fmla="*/ 203858 w 409259"/>
                <a:gd name="connsiteY3" fmla="*/ 319 h 414562"/>
                <a:gd name="connsiteX4" fmla="*/ 232204 w 409259"/>
                <a:gd name="connsiteY4" fmla="*/ 175007 h 414562"/>
                <a:gd name="connsiteX5" fmla="*/ 405801 w 409259"/>
                <a:gd name="connsiteY5" fmla="*/ 208675 h 414562"/>
                <a:gd name="connsiteX6" fmla="*/ 405801 w 409259"/>
                <a:gd name="connsiteY6" fmla="*/ 211609 h 414562"/>
                <a:gd name="connsiteX7" fmla="*/ 232204 w 409259"/>
                <a:gd name="connsiteY7" fmla="*/ 245962 h 414562"/>
                <a:gd name="connsiteX8" fmla="*/ 203846 w 409259"/>
                <a:gd name="connsiteY8" fmla="*/ 412396 h 414562"/>
                <a:gd name="connsiteX9" fmla="*/ 200912 w 409259"/>
                <a:gd name="connsiteY9" fmla="*/ 412396 h 414562"/>
                <a:gd name="connsiteX10" fmla="*/ 172540 w 409259"/>
                <a:gd name="connsiteY10" fmla="*/ 245962 h 414562"/>
                <a:gd name="connsiteX11" fmla="*/ -1044 w 409259"/>
                <a:gd name="connsiteY11" fmla="*/ 211609 h 414562"/>
                <a:gd name="connsiteX12" fmla="*/ -1044 w 409259"/>
                <a:gd name="connsiteY12" fmla="*/ 208675 h 414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259" h="414562">
                  <a:moveTo>
                    <a:pt x="-1044" y="208675"/>
                  </a:moveTo>
                  <a:lnTo>
                    <a:pt x="172540" y="175007"/>
                  </a:lnTo>
                  <a:lnTo>
                    <a:pt x="200912" y="319"/>
                  </a:lnTo>
                  <a:cubicBezTo>
                    <a:pt x="201178" y="-1345"/>
                    <a:pt x="203591" y="-1345"/>
                    <a:pt x="203858" y="319"/>
                  </a:cubicBezTo>
                  <a:lnTo>
                    <a:pt x="232204" y="175007"/>
                  </a:lnTo>
                  <a:lnTo>
                    <a:pt x="405801" y="208675"/>
                  </a:lnTo>
                  <a:cubicBezTo>
                    <a:pt x="407401" y="208992"/>
                    <a:pt x="407414" y="211291"/>
                    <a:pt x="405801" y="211609"/>
                  </a:cubicBezTo>
                  <a:lnTo>
                    <a:pt x="232204" y="245962"/>
                  </a:lnTo>
                  <a:lnTo>
                    <a:pt x="203846" y="412396"/>
                  </a:lnTo>
                  <a:cubicBezTo>
                    <a:pt x="203579" y="414047"/>
                    <a:pt x="201191" y="414047"/>
                    <a:pt x="200912" y="412396"/>
                  </a:cubicBezTo>
                  <a:lnTo>
                    <a:pt x="172540" y="245962"/>
                  </a:lnTo>
                  <a:lnTo>
                    <a:pt x="-1044" y="211609"/>
                  </a:lnTo>
                  <a:cubicBezTo>
                    <a:pt x="-2657" y="211291"/>
                    <a:pt x="-2657" y="208992"/>
                    <a:pt x="-1044" y="208675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자유형: 도형 1063">
              <a:extLst>
                <a:ext uri="{FF2B5EF4-FFF2-40B4-BE49-F238E27FC236}">
                  <a16:creationId xmlns:a16="http://schemas.microsoft.com/office/drawing/2014/main" id="{488A5420-F2C2-80FD-198A-D972AFAE12B8}"/>
                </a:ext>
              </a:extLst>
            </p:cNvPr>
            <p:cNvSpPr/>
            <p:nvPr/>
          </p:nvSpPr>
          <p:spPr>
            <a:xfrm flipV="1">
              <a:off x="14361856" y="3475129"/>
              <a:ext cx="269512" cy="272996"/>
            </a:xfrm>
            <a:custGeom>
              <a:avLst/>
              <a:gdLst>
                <a:gd name="connsiteX0" fmla="*/ -1510 w 269512"/>
                <a:gd name="connsiteY0" fmla="*/ 136536 h 272996"/>
                <a:gd name="connsiteX1" fmla="*/ 112803 w 269512"/>
                <a:gd name="connsiteY1" fmla="*/ 114362 h 272996"/>
                <a:gd name="connsiteX2" fmla="*/ 131484 w 269512"/>
                <a:gd name="connsiteY2" fmla="*/ -674 h 272996"/>
                <a:gd name="connsiteX3" fmla="*/ 133428 w 269512"/>
                <a:gd name="connsiteY3" fmla="*/ -674 h 272996"/>
                <a:gd name="connsiteX4" fmla="*/ 152096 w 269512"/>
                <a:gd name="connsiteY4" fmla="*/ 114362 h 272996"/>
                <a:gd name="connsiteX5" fmla="*/ 266422 w 269512"/>
                <a:gd name="connsiteY5" fmla="*/ 136536 h 272996"/>
                <a:gd name="connsiteX6" fmla="*/ 266422 w 269512"/>
                <a:gd name="connsiteY6" fmla="*/ 138454 h 272996"/>
                <a:gd name="connsiteX7" fmla="*/ 152096 w 269512"/>
                <a:gd name="connsiteY7" fmla="*/ 161086 h 272996"/>
                <a:gd name="connsiteX8" fmla="*/ 133415 w 269512"/>
                <a:gd name="connsiteY8" fmla="*/ 270674 h 272996"/>
                <a:gd name="connsiteX9" fmla="*/ 131484 w 269512"/>
                <a:gd name="connsiteY9" fmla="*/ 270674 h 272996"/>
                <a:gd name="connsiteX10" fmla="*/ 112803 w 269512"/>
                <a:gd name="connsiteY10" fmla="*/ 161086 h 272996"/>
                <a:gd name="connsiteX11" fmla="*/ -1510 w 269512"/>
                <a:gd name="connsiteY11" fmla="*/ 138454 h 272996"/>
                <a:gd name="connsiteX12" fmla="*/ -1510 w 269512"/>
                <a:gd name="connsiteY12" fmla="*/ 136536 h 27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9512" h="272996">
                  <a:moveTo>
                    <a:pt x="-1510" y="136536"/>
                  </a:moveTo>
                  <a:lnTo>
                    <a:pt x="112803" y="114362"/>
                  </a:lnTo>
                  <a:lnTo>
                    <a:pt x="131484" y="-674"/>
                  </a:lnTo>
                  <a:cubicBezTo>
                    <a:pt x="131662" y="-1779"/>
                    <a:pt x="133237" y="-1779"/>
                    <a:pt x="133428" y="-674"/>
                  </a:cubicBezTo>
                  <a:lnTo>
                    <a:pt x="152096" y="114362"/>
                  </a:lnTo>
                  <a:lnTo>
                    <a:pt x="266422" y="136536"/>
                  </a:lnTo>
                  <a:cubicBezTo>
                    <a:pt x="267476" y="136727"/>
                    <a:pt x="267476" y="138238"/>
                    <a:pt x="266422" y="138454"/>
                  </a:cubicBezTo>
                  <a:lnTo>
                    <a:pt x="152096" y="161086"/>
                  </a:lnTo>
                  <a:lnTo>
                    <a:pt x="133415" y="270674"/>
                  </a:lnTo>
                  <a:cubicBezTo>
                    <a:pt x="133224" y="271766"/>
                    <a:pt x="131662" y="271766"/>
                    <a:pt x="131484" y="270674"/>
                  </a:cubicBezTo>
                  <a:lnTo>
                    <a:pt x="112803" y="161086"/>
                  </a:lnTo>
                  <a:lnTo>
                    <a:pt x="-1510" y="138454"/>
                  </a:lnTo>
                  <a:cubicBezTo>
                    <a:pt x="-2564" y="138238"/>
                    <a:pt x="-2564" y="136727"/>
                    <a:pt x="-1510" y="136536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30" name="자유형: 도형 1129">
            <a:extLst>
              <a:ext uri="{FF2B5EF4-FFF2-40B4-BE49-F238E27FC236}">
                <a16:creationId xmlns:a16="http://schemas.microsoft.com/office/drawing/2014/main" id="{1CC834B2-4F21-8016-FD0A-904129B61AE6}"/>
              </a:ext>
            </a:extLst>
          </p:cNvPr>
          <p:cNvSpPr/>
          <p:nvPr/>
        </p:nvSpPr>
        <p:spPr>
          <a:xfrm flipV="1">
            <a:off x="17843453" y="3554204"/>
            <a:ext cx="732269" cy="992911"/>
          </a:xfrm>
          <a:custGeom>
            <a:avLst/>
            <a:gdLst>
              <a:gd name="connsiteX0" fmla="*/ 728903 w 732269"/>
              <a:gd name="connsiteY0" fmla="*/ 479345 h 992911"/>
              <a:gd name="connsiteX1" fmla="*/ 591388 w 732269"/>
              <a:gd name="connsiteY1" fmla="*/ 391766 h 992911"/>
              <a:gd name="connsiteX2" fmla="*/ 419265 w 732269"/>
              <a:gd name="connsiteY2" fmla="*/ 169707 h 992911"/>
              <a:gd name="connsiteX3" fmla="*/ 377621 w 732269"/>
              <a:gd name="connsiteY3" fmla="*/ 41386 h 992911"/>
              <a:gd name="connsiteX4" fmla="*/ 368426 w 732269"/>
              <a:gd name="connsiteY4" fmla="*/ 13217 h 992911"/>
              <a:gd name="connsiteX5" fmla="*/ 362928 w 732269"/>
              <a:gd name="connsiteY5" fmla="*/ -1185 h 992911"/>
              <a:gd name="connsiteX6" fmla="*/ 357098 w 732269"/>
              <a:gd name="connsiteY6" fmla="*/ 13217 h 992911"/>
              <a:gd name="connsiteX7" fmla="*/ 347916 w 732269"/>
              <a:gd name="connsiteY7" fmla="*/ 41386 h 992911"/>
              <a:gd name="connsiteX8" fmla="*/ 306260 w 732269"/>
              <a:gd name="connsiteY8" fmla="*/ 169707 h 992911"/>
              <a:gd name="connsiteX9" fmla="*/ 134137 w 732269"/>
              <a:gd name="connsiteY9" fmla="*/ 391766 h 992911"/>
              <a:gd name="connsiteX10" fmla="*/ -3366 w 732269"/>
              <a:gd name="connsiteY10" fmla="*/ 479345 h 992911"/>
              <a:gd name="connsiteX11" fmla="*/ 133527 w 732269"/>
              <a:gd name="connsiteY11" fmla="*/ 574595 h 992911"/>
              <a:gd name="connsiteX12" fmla="*/ 288505 w 732269"/>
              <a:gd name="connsiteY12" fmla="*/ 779192 h 992911"/>
              <a:gd name="connsiteX13" fmla="*/ 362305 w 732269"/>
              <a:gd name="connsiteY13" fmla="*/ 991727 h 992911"/>
              <a:gd name="connsiteX14" fmla="*/ 362928 w 732269"/>
              <a:gd name="connsiteY14" fmla="*/ 990508 h 992911"/>
              <a:gd name="connsiteX15" fmla="*/ 363220 w 732269"/>
              <a:gd name="connsiteY15" fmla="*/ 991727 h 992911"/>
              <a:gd name="connsiteX16" fmla="*/ 437045 w 732269"/>
              <a:gd name="connsiteY16" fmla="*/ 779192 h 992911"/>
              <a:gd name="connsiteX17" fmla="*/ 592010 w 732269"/>
              <a:gd name="connsiteY17" fmla="*/ 574595 h 992911"/>
              <a:gd name="connsiteX18" fmla="*/ 728903 w 732269"/>
              <a:gd name="connsiteY18" fmla="*/ 479345 h 992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32269" h="992911">
                <a:moveTo>
                  <a:pt x="728903" y="479345"/>
                </a:moveTo>
                <a:lnTo>
                  <a:pt x="591388" y="391766"/>
                </a:lnTo>
                <a:cubicBezTo>
                  <a:pt x="509930" y="340001"/>
                  <a:pt x="448983" y="261604"/>
                  <a:pt x="419265" y="169707"/>
                </a:cubicBezTo>
                <a:lnTo>
                  <a:pt x="377621" y="41386"/>
                </a:lnTo>
                <a:lnTo>
                  <a:pt x="368426" y="13217"/>
                </a:lnTo>
                <a:lnTo>
                  <a:pt x="362928" y="-1185"/>
                </a:lnTo>
                <a:lnTo>
                  <a:pt x="357098" y="13217"/>
                </a:lnTo>
                <a:lnTo>
                  <a:pt x="347916" y="41386"/>
                </a:lnTo>
                <a:lnTo>
                  <a:pt x="306260" y="169707"/>
                </a:lnTo>
                <a:cubicBezTo>
                  <a:pt x="276555" y="261604"/>
                  <a:pt x="215608" y="340001"/>
                  <a:pt x="134137" y="391766"/>
                </a:cubicBezTo>
                <a:lnTo>
                  <a:pt x="-3366" y="479345"/>
                </a:lnTo>
                <a:lnTo>
                  <a:pt x="133527" y="574595"/>
                </a:lnTo>
                <a:cubicBezTo>
                  <a:pt x="205498" y="624824"/>
                  <a:pt x="259715" y="696490"/>
                  <a:pt x="288505" y="779192"/>
                </a:cubicBezTo>
                <a:lnTo>
                  <a:pt x="362305" y="991727"/>
                </a:lnTo>
                <a:lnTo>
                  <a:pt x="362928" y="990508"/>
                </a:lnTo>
                <a:lnTo>
                  <a:pt x="363220" y="991727"/>
                </a:lnTo>
                <a:lnTo>
                  <a:pt x="437045" y="779192"/>
                </a:lnTo>
                <a:cubicBezTo>
                  <a:pt x="465823" y="696490"/>
                  <a:pt x="520039" y="624824"/>
                  <a:pt x="592010" y="574595"/>
                </a:cubicBezTo>
                <a:lnTo>
                  <a:pt x="728903" y="479345"/>
                </a:lnTo>
              </a:path>
            </a:pathLst>
          </a:custGeom>
          <a:solidFill>
            <a:srgbClr val="FAB420"/>
          </a:solidFill>
          <a:ln w="12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1" name="그룹 1160">
            <a:extLst>
              <a:ext uri="{FF2B5EF4-FFF2-40B4-BE49-F238E27FC236}">
                <a16:creationId xmlns:a16="http://schemas.microsoft.com/office/drawing/2014/main" id="{99FF79E3-6E1E-878A-6974-79C9AC04D697}"/>
              </a:ext>
            </a:extLst>
          </p:cNvPr>
          <p:cNvGrpSpPr/>
          <p:nvPr/>
        </p:nvGrpSpPr>
        <p:grpSpPr>
          <a:xfrm>
            <a:off x="13276944" y="3554204"/>
            <a:ext cx="1137260" cy="992911"/>
            <a:chOff x="11125320" y="3472189"/>
            <a:chExt cx="1137260" cy="992911"/>
          </a:xfrm>
        </p:grpSpPr>
        <p:sp>
          <p:nvSpPr>
            <p:cNvPr id="1148" name="자유형: 도형 1147">
              <a:extLst>
                <a:ext uri="{FF2B5EF4-FFF2-40B4-BE49-F238E27FC236}">
                  <a16:creationId xmlns:a16="http://schemas.microsoft.com/office/drawing/2014/main" id="{EE89F76D-464B-5425-A669-A87573138B7F}"/>
                </a:ext>
              </a:extLst>
            </p:cNvPr>
            <p:cNvSpPr/>
            <p:nvPr/>
          </p:nvSpPr>
          <p:spPr>
            <a:xfrm flipV="1">
              <a:off x="11125320" y="3570157"/>
              <a:ext cx="660017" cy="894943"/>
            </a:xfrm>
            <a:custGeom>
              <a:avLst/>
              <a:gdLst>
                <a:gd name="connsiteX0" fmla="*/ 659793 w 660017"/>
                <a:gd name="connsiteY0" fmla="*/ 431980 h 894943"/>
                <a:gd name="connsiteX1" fmla="*/ 535843 w 660017"/>
                <a:gd name="connsiteY1" fmla="*/ 353024 h 894943"/>
                <a:gd name="connsiteX2" fmla="*/ 380710 w 660017"/>
                <a:gd name="connsiteY2" fmla="*/ 152898 h 894943"/>
                <a:gd name="connsiteX3" fmla="*/ 343171 w 660017"/>
                <a:gd name="connsiteY3" fmla="*/ 37239 h 894943"/>
                <a:gd name="connsiteX4" fmla="*/ 334881 w 660017"/>
                <a:gd name="connsiteY4" fmla="*/ 11839 h 894943"/>
                <a:gd name="connsiteX5" fmla="*/ 329915 w 660017"/>
                <a:gd name="connsiteY5" fmla="*/ -1141 h 894943"/>
                <a:gd name="connsiteX6" fmla="*/ 324671 w 660017"/>
                <a:gd name="connsiteY6" fmla="*/ 11839 h 894943"/>
                <a:gd name="connsiteX7" fmla="*/ 316392 w 660017"/>
                <a:gd name="connsiteY7" fmla="*/ 37239 h 894943"/>
                <a:gd name="connsiteX8" fmla="*/ 278847 w 660017"/>
                <a:gd name="connsiteY8" fmla="*/ 152898 h 894943"/>
                <a:gd name="connsiteX9" fmla="*/ 123714 w 660017"/>
                <a:gd name="connsiteY9" fmla="*/ 353024 h 894943"/>
                <a:gd name="connsiteX10" fmla="*/ -225 w 660017"/>
                <a:gd name="connsiteY10" fmla="*/ 431980 h 894943"/>
                <a:gd name="connsiteX11" fmla="*/ 123158 w 660017"/>
                <a:gd name="connsiteY11" fmla="*/ 517832 h 894943"/>
                <a:gd name="connsiteX12" fmla="*/ 262839 w 660017"/>
                <a:gd name="connsiteY12" fmla="*/ 702223 h 894943"/>
                <a:gd name="connsiteX13" fmla="*/ 329364 w 660017"/>
                <a:gd name="connsiteY13" fmla="*/ 893803 h 894943"/>
                <a:gd name="connsiteX14" fmla="*/ 329915 w 660017"/>
                <a:gd name="connsiteY14" fmla="*/ 892698 h 894943"/>
                <a:gd name="connsiteX15" fmla="*/ 330198 w 660017"/>
                <a:gd name="connsiteY15" fmla="*/ 893803 h 894943"/>
                <a:gd name="connsiteX16" fmla="*/ 396725 w 660017"/>
                <a:gd name="connsiteY16" fmla="*/ 702223 h 894943"/>
                <a:gd name="connsiteX17" fmla="*/ 536405 w 660017"/>
                <a:gd name="connsiteY17" fmla="*/ 517832 h 894943"/>
                <a:gd name="connsiteX18" fmla="*/ 659793 w 660017"/>
                <a:gd name="connsiteY18" fmla="*/ 431980 h 89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017" h="894943">
                  <a:moveTo>
                    <a:pt x="659793" y="431980"/>
                  </a:moveTo>
                  <a:lnTo>
                    <a:pt x="535843" y="353024"/>
                  </a:lnTo>
                  <a:cubicBezTo>
                    <a:pt x="462422" y="306377"/>
                    <a:pt x="407484" y="235714"/>
                    <a:pt x="380710" y="152898"/>
                  </a:cubicBezTo>
                  <a:lnTo>
                    <a:pt x="343171" y="37239"/>
                  </a:lnTo>
                  <a:lnTo>
                    <a:pt x="334881" y="11839"/>
                  </a:lnTo>
                  <a:lnTo>
                    <a:pt x="329915" y="-1141"/>
                  </a:lnTo>
                  <a:lnTo>
                    <a:pt x="324671" y="11839"/>
                  </a:lnTo>
                  <a:lnTo>
                    <a:pt x="316392" y="37239"/>
                  </a:lnTo>
                  <a:lnTo>
                    <a:pt x="278847" y="152898"/>
                  </a:lnTo>
                  <a:cubicBezTo>
                    <a:pt x="252073" y="235714"/>
                    <a:pt x="197141" y="306377"/>
                    <a:pt x="123714" y="353024"/>
                  </a:cubicBezTo>
                  <a:lnTo>
                    <a:pt x="-225" y="431980"/>
                  </a:lnTo>
                  <a:lnTo>
                    <a:pt x="123158" y="517832"/>
                  </a:lnTo>
                  <a:cubicBezTo>
                    <a:pt x="188032" y="563095"/>
                    <a:pt x="236893" y="627700"/>
                    <a:pt x="262839" y="702223"/>
                  </a:cubicBezTo>
                  <a:lnTo>
                    <a:pt x="329364" y="893803"/>
                  </a:lnTo>
                  <a:lnTo>
                    <a:pt x="329915" y="892698"/>
                  </a:lnTo>
                  <a:lnTo>
                    <a:pt x="330198" y="893803"/>
                  </a:lnTo>
                  <a:lnTo>
                    <a:pt x="396725" y="702223"/>
                  </a:lnTo>
                  <a:cubicBezTo>
                    <a:pt x="422670" y="627700"/>
                    <a:pt x="471525" y="563095"/>
                    <a:pt x="536405" y="517832"/>
                  </a:cubicBezTo>
                  <a:lnTo>
                    <a:pt x="659793" y="431980"/>
                  </a:ln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자유형: 도형 1148">
              <a:extLst>
                <a:ext uri="{FF2B5EF4-FFF2-40B4-BE49-F238E27FC236}">
                  <a16:creationId xmlns:a16="http://schemas.microsoft.com/office/drawing/2014/main" id="{E9FED3A8-E4BB-11B4-069B-49C51BC07464}"/>
                </a:ext>
              </a:extLst>
            </p:cNvPr>
            <p:cNvSpPr/>
            <p:nvPr/>
          </p:nvSpPr>
          <p:spPr>
            <a:xfrm flipV="1">
              <a:off x="11823360" y="3472189"/>
              <a:ext cx="439220" cy="595553"/>
            </a:xfrm>
            <a:custGeom>
              <a:avLst/>
              <a:gdLst>
                <a:gd name="connsiteX0" fmla="*/ 438594 w 439220"/>
                <a:gd name="connsiteY0" fmla="*/ 286877 h 595553"/>
                <a:gd name="connsiteX1" fmla="*/ 356114 w 439220"/>
                <a:gd name="connsiteY1" fmla="*/ 234325 h 595553"/>
                <a:gd name="connsiteX2" fmla="*/ 252877 w 439220"/>
                <a:gd name="connsiteY2" fmla="*/ 101153 h 595553"/>
                <a:gd name="connsiteX3" fmla="*/ 227894 w 439220"/>
                <a:gd name="connsiteY3" fmla="*/ 24178 h 595553"/>
                <a:gd name="connsiteX4" fmla="*/ 222382 w 439220"/>
                <a:gd name="connsiteY4" fmla="*/ 7274 h 595553"/>
                <a:gd name="connsiteX5" fmla="*/ 219074 w 439220"/>
                <a:gd name="connsiteY5" fmla="*/ -1362 h 595553"/>
                <a:gd name="connsiteX6" fmla="*/ 215586 w 439220"/>
                <a:gd name="connsiteY6" fmla="*/ 7274 h 595553"/>
                <a:gd name="connsiteX7" fmla="*/ 210080 w 439220"/>
                <a:gd name="connsiteY7" fmla="*/ 24178 h 595553"/>
                <a:gd name="connsiteX8" fmla="*/ 185091 w 439220"/>
                <a:gd name="connsiteY8" fmla="*/ 101153 h 595553"/>
                <a:gd name="connsiteX9" fmla="*/ 81854 w 439220"/>
                <a:gd name="connsiteY9" fmla="*/ 234325 h 595553"/>
                <a:gd name="connsiteX10" fmla="*/ -626 w 439220"/>
                <a:gd name="connsiteY10" fmla="*/ 286877 h 595553"/>
                <a:gd name="connsiteX11" fmla="*/ 81482 w 439220"/>
                <a:gd name="connsiteY11" fmla="*/ 344002 h 595553"/>
                <a:gd name="connsiteX12" fmla="*/ 174439 w 439220"/>
                <a:gd name="connsiteY12" fmla="*/ 466709 h 595553"/>
                <a:gd name="connsiteX13" fmla="*/ 218712 w 439220"/>
                <a:gd name="connsiteY13" fmla="*/ 594192 h 595553"/>
                <a:gd name="connsiteX14" fmla="*/ 219074 w 439220"/>
                <a:gd name="connsiteY14" fmla="*/ 593455 h 595553"/>
                <a:gd name="connsiteX15" fmla="*/ 219262 w 439220"/>
                <a:gd name="connsiteY15" fmla="*/ 594192 h 595553"/>
                <a:gd name="connsiteX16" fmla="*/ 263534 w 439220"/>
                <a:gd name="connsiteY16" fmla="*/ 466709 h 595553"/>
                <a:gd name="connsiteX17" fmla="*/ 356481 w 439220"/>
                <a:gd name="connsiteY17" fmla="*/ 344002 h 595553"/>
                <a:gd name="connsiteX18" fmla="*/ 438594 w 439220"/>
                <a:gd name="connsiteY18" fmla="*/ 286877 h 595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9220" h="595553">
                  <a:moveTo>
                    <a:pt x="438594" y="286877"/>
                  </a:moveTo>
                  <a:lnTo>
                    <a:pt x="356114" y="234325"/>
                  </a:lnTo>
                  <a:cubicBezTo>
                    <a:pt x="307250" y="203286"/>
                    <a:pt x="270691" y="156271"/>
                    <a:pt x="252877" y="101153"/>
                  </a:cubicBezTo>
                  <a:lnTo>
                    <a:pt x="227894" y="24178"/>
                  </a:lnTo>
                  <a:lnTo>
                    <a:pt x="222382" y="7274"/>
                  </a:lnTo>
                  <a:lnTo>
                    <a:pt x="219074" y="-1362"/>
                  </a:lnTo>
                  <a:lnTo>
                    <a:pt x="215586" y="7274"/>
                  </a:lnTo>
                  <a:lnTo>
                    <a:pt x="210080" y="24178"/>
                  </a:lnTo>
                  <a:lnTo>
                    <a:pt x="185091" y="101153"/>
                  </a:lnTo>
                  <a:cubicBezTo>
                    <a:pt x="167272" y="156271"/>
                    <a:pt x="130715" y="203286"/>
                    <a:pt x="81854" y="234325"/>
                  </a:cubicBezTo>
                  <a:lnTo>
                    <a:pt x="-626" y="286877"/>
                  </a:lnTo>
                  <a:lnTo>
                    <a:pt x="81482" y="344002"/>
                  </a:lnTo>
                  <a:cubicBezTo>
                    <a:pt x="124657" y="374126"/>
                    <a:pt x="157171" y="417116"/>
                    <a:pt x="174439" y="466709"/>
                  </a:cubicBezTo>
                  <a:lnTo>
                    <a:pt x="218712" y="594192"/>
                  </a:lnTo>
                  <a:lnTo>
                    <a:pt x="219074" y="593455"/>
                  </a:lnTo>
                  <a:lnTo>
                    <a:pt x="219262" y="594192"/>
                  </a:lnTo>
                  <a:lnTo>
                    <a:pt x="263534" y="466709"/>
                  </a:lnTo>
                  <a:cubicBezTo>
                    <a:pt x="280802" y="417116"/>
                    <a:pt x="313317" y="374126"/>
                    <a:pt x="356481" y="344002"/>
                  </a:cubicBezTo>
                  <a:lnTo>
                    <a:pt x="438594" y="286877"/>
                  </a:ln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03" name="그룹 1202">
            <a:extLst>
              <a:ext uri="{FF2B5EF4-FFF2-40B4-BE49-F238E27FC236}">
                <a16:creationId xmlns:a16="http://schemas.microsoft.com/office/drawing/2014/main" id="{91DA6C5A-3DA2-C11A-4641-7B108FAE1819}"/>
              </a:ext>
            </a:extLst>
          </p:cNvPr>
          <p:cNvGrpSpPr/>
          <p:nvPr/>
        </p:nvGrpSpPr>
        <p:grpSpPr>
          <a:xfrm>
            <a:off x="-4355704" y="-638629"/>
            <a:ext cx="250999" cy="7537720"/>
            <a:chOff x="-1403" y="-638629"/>
            <a:chExt cx="12192000" cy="7537720"/>
          </a:xfrm>
        </p:grpSpPr>
        <p:sp>
          <p:nvSpPr>
            <p:cNvPr id="1204" name="직사각형 1203">
              <a:extLst>
                <a:ext uri="{FF2B5EF4-FFF2-40B4-BE49-F238E27FC236}">
                  <a16:creationId xmlns:a16="http://schemas.microsoft.com/office/drawing/2014/main" id="{7EBCB136-A537-0EBE-80ED-2A9F2F4740AB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5" name="직사각형 1204">
              <a:extLst>
                <a:ext uri="{FF2B5EF4-FFF2-40B4-BE49-F238E27FC236}">
                  <a16:creationId xmlns:a16="http://schemas.microsoft.com/office/drawing/2014/main" id="{1F096963-C1B8-0567-CBD2-35DF3411E66B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6" name="직사각형 1205">
              <a:extLst>
                <a:ext uri="{FF2B5EF4-FFF2-40B4-BE49-F238E27FC236}">
                  <a16:creationId xmlns:a16="http://schemas.microsoft.com/office/drawing/2014/main" id="{13272FE6-E224-26E9-5CA7-C9A781C0AA12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07" name="TextBox 1206">
            <a:extLst>
              <a:ext uri="{FF2B5EF4-FFF2-40B4-BE49-F238E27FC236}">
                <a16:creationId xmlns:a16="http://schemas.microsoft.com/office/drawing/2014/main" id="{61DCC47B-7838-0399-2A80-D3ED5573CA43}"/>
              </a:ext>
            </a:extLst>
          </p:cNvPr>
          <p:cNvSpPr txBox="1"/>
          <p:nvPr/>
        </p:nvSpPr>
        <p:spPr>
          <a:xfrm>
            <a:off x="6383785" y="20970"/>
            <a:ext cx="23225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600" dirty="0">
                <a:solidFill>
                  <a:srgbClr val="D6D7DB"/>
                </a:solidFill>
                <a:effectLst>
                  <a:outerShdw blurRad="304800" sx="102000" sy="102000" algn="ctr" rotWithShape="0">
                    <a:prstClr val="black">
                      <a:alpha val="20000"/>
                    </a:prstClr>
                  </a:outerShdw>
                </a:effectLst>
                <a:latin typeface="SUITE" pitchFamily="50" charset="-127"/>
                <a:ea typeface="SUITE" pitchFamily="50" charset="-127"/>
              </a:rPr>
              <a:t>PODIUM</a:t>
            </a:r>
          </a:p>
        </p:txBody>
      </p:sp>
    </p:spTree>
    <p:extLst>
      <p:ext uri="{BB962C8B-B14F-4D97-AF65-F5344CB8AC3E}">
        <p14:creationId xmlns:p14="http://schemas.microsoft.com/office/powerpoint/2010/main" val="499537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65" name="그룹 1064">
            <a:extLst>
              <a:ext uri="{FF2B5EF4-FFF2-40B4-BE49-F238E27FC236}">
                <a16:creationId xmlns:a16="http://schemas.microsoft.com/office/drawing/2014/main" id="{0EF31541-427C-058B-306F-38B54A94E567}"/>
              </a:ext>
            </a:extLst>
          </p:cNvPr>
          <p:cNvGrpSpPr/>
          <p:nvPr/>
        </p:nvGrpSpPr>
        <p:grpSpPr>
          <a:xfrm>
            <a:off x="6727086" y="3709723"/>
            <a:ext cx="2425662" cy="2758261"/>
            <a:chOff x="4794503" y="324576"/>
            <a:chExt cx="2425662" cy="2758261"/>
          </a:xfrm>
        </p:grpSpPr>
        <p:grpSp>
          <p:nvGrpSpPr>
            <p:cNvPr id="1066" name="그룹 1065">
              <a:extLst>
                <a:ext uri="{FF2B5EF4-FFF2-40B4-BE49-F238E27FC236}">
                  <a16:creationId xmlns:a16="http://schemas.microsoft.com/office/drawing/2014/main" id="{AED063BD-2D1F-1659-E13C-09277A20D629}"/>
                </a:ext>
              </a:extLst>
            </p:cNvPr>
            <p:cNvGrpSpPr/>
            <p:nvPr/>
          </p:nvGrpSpPr>
          <p:grpSpPr>
            <a:xfrm>
              <a:off x="4794503" y="1746156"/>
              <a:ext cx="2425662" cy="1336681"/>
              <a:chOff x="4794503" y="1746156"/>
              <a:chExt cx="2425662" cy="1336681"/>
            </a:xfrm>
          </p:grpSpPr>
          <p:sp>
            <p:nvSpPr>
              <p:cNvPr id="1094" name="평행 사변형 1093">
                <a:extLst>
                  <a:ext uri="{FF2B5EF4-FFF2-40B4-BE49-F238E27FC236}">
                    <a16:creationId xmlns:a16="http://schemas.microsoft.com/office/drawing/2014/main" id="{E53B3555-8821-9EB2-8D6E-FA1A56E623A5}"/>
                  </a:ext>
                </a:extLst>
              </p:cNvPr>
              <p:cNvSpPr/>
              <p:nvPr/>
            </p:nvSpPr>
            <p:spPr>
              <a:xfrm flipH="1">
                <a:off x="4794503" y="1746156"/>
                <a:ext cx="2425662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A684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5" name="직사각형 1094">
                <a:extLst>
                  <a:ext uri="{FF2B5EF4-FFF2-40B4-BE49-F238E27FC236}">
                    <a16:creationId xmlns:a16="http://schemas.microsoft.com/office/drawing/2014/main" id="{A4626BFF-9D91-9A2C-534B-56D76AD6ED44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894741"/>
              </a:xfrm>
              <a:prstGeom prst="rect">
                <a:avLst/>
              </a:prstGeom>
              <a:solidFill>
                <a:srgbClr val="974A2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7" name="그룹 1066">
              <a:extLst>
                <a:ext uri="{FF2B5EF4-FFF2-40B4-BE49-F238E27FC236}">
                  <a16:creationId xmlns:a16="http://schemas.microsoft.com/office/drawing/2014/main" id="{A9604211-72C1-30AA-FEE7-6DC3FDC5E5DD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68" name="타원 1067">
                <a:extLst>
                  <a:ext uri="{FF2B5EF4-FFF2-40B4-BE49-F238E27FC236}">
                    <a16:creationId xmlns:a16="http://schemas.microsoft.com/office/drawing/2014/main" id="{CB01BA6A-3E2B-EB1D-568A-02219EABB03E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69" name="그룹 1068">
                <a:extLst>
                  <a:ext uri="{FF2B5EF4-FFF2-40B4-BE49-F238E27FC236}">
                    <a16:creationId xmlns:a16="http://schemas.microsoft.com/office/drawing/2014/main" id="{1AAB8A71-ACD6-6617-BEB3-B3CAAC6A2B90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070" name="자유형: 도형 1069">
                  <a:extLst>
                    <a:ext uri="{FF2B5EF4-FFF2-40B4-BE49-F238E27FC236}">
                      <a16:creationId xmlns:a16="http://schemas.microsoft.com/office/drawing/2014/main" id="{E2580B90-3DB8-4A9B-68DF-D185F4AA2539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1" name="자유형: 도형 1070">
                  <a:extLst>
                    <a:ext uri="{FF2B5EF4-FFF2-40B4-BE49-F238E27FC236}">
                      <a16:creationId xmlns:a16="http://schemas.microsoft.com/office/drawing/2014/main" id="{54CE305F-9587-E2FF-0E56-6AC0093C1430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2" name="자유형: 도형 1071">
                  <a:extLst>
                    <a:ext uri="{FF2B5EF4-FFF2-40B4-BE49-F238E27FC236}">
                      <a16:creationId xmlns:a16="http://schemas.microsoft.com/office/drawing/2014/main" id="{4D162C08-AF41-9166-8DFA-69CDAE3C3F4F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3" name="자유형: 도형 1072">
                  <a:extLst>
                    <a:ext uri="{FF2B5EF4-FFF2-40B4-BE49-F238E27FC236}">
                      <a16:creationId xmlns:a16="http://schemas.microsoft.com/office/drawing/2014/main" id="{13195A89-1007-90BB-972B-F64DF09879F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4" name="자유형: 도형 1073">
                  <a:extLst>
                    <a:ext uri="{FF2B5EF4-FFF2-40B4-BE49-F238E27FC236}">
                      <a16:creationId xmlns:a16="http://schemas.microsoft.com/office/drawing/2014/main" id="{5E01EB49-20DB-AD48-BEAB-8558BADBF456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2A76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5" name="자유형: 도형 1074">
                  <a:extLst>
                    <a:ext uri="{FF2B5EF4-FFF2-40B4-BE49-F238E27FC236}">
                      <a16:creationId xmlns:a16="http://schemas.microsoft.com/office/drawing/2014/main" id="{21C645FD-D84F-6C2A-BF8C-896A4795FC31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6" name="자유형: 도형 1075">
                  <a:extLst>
                    <a:ext uri="{FF2B5EF4-FFF2-40B4-BE49-F238E27FC236}">
                      <a16:creationId xmlns:a16="http://schemas.microsoft.com/office/drawing/2014/main" id="{9CF32E6B-E51C-F1BF-7312-DCC1EF733CD0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7" name="자유형: 도형 1076">
                  <a:extLst>
                    <a:ext uri="{FF2B5EF4-FFF2-40B4-BE49-F238E27FC236}">
                      <a16:creationId xmlns:a16="http://schemas.microsoft.com/office/drawing/2014/main" id="{F6BC81CD-DF8D-6C7A-498F-A1F90B2D71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8" name="자유형: 도형 1077">
                  <a:extLst>
                    <a:ext uri="{FF2B5EF4-FFF2-40B4-BE49-F238E27FC236}">
                      <a16:creationId xmlns:a16="http://schemas.microsoft.com/office/drawing/2014/main" id="{DC3F40BC-FE66-3C6F-AE24-5328904256DA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9" name="자유형: 도형 1078">
                  <a:extLst>
                    <a:ext uri="{FF2B5EF4-FFF2-40B4-BE49-F238E27FC236}">
                      <a16:creationId xmlns:a16="http://schemas.microsoft.com/office/drawing/2014/main" id="{11396549-68AD-0940-5ED1-D8853A67587F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0" name="자유형: 도형 1079">
                  <a:extLst>
                    <a:ext uri="{FF2B5EF4-FFF2-40B4-BE49-F238E27FC236}">
                      <a16:creationId xmlns:a16="http://schemas.microsoft.com/office/drawing/2014/main" id="{9BCC6C82-D10F-3A18-1694-D6CD16F38251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1" name="자유형: 도형 1080">
                  <a:extLst>
                    <a:ext uri="{FF2B5EF4-FFF2-40B4-BE49-F238E27FC236}">
                      <a16:creationId xmlns:a16="http://schemas.microsoft.com/office/drawing/2014/main" id="{F36D7CBE-3574-6112-7A47-38BE271B8D14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82" name="그룹 1081">
                  <a:extLst>
                    <a:ext uri="{FF2B5EF4-FFF2-40B4-BE49-F238E27FC236}">
                      <a16:creationId xmlns:a16="http://schemas.microsoft.com/office/drawing/2014/main" id="{8CE3498A-4A74-AFC6-9583-88D477BD6B89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086" name="자유형: 도형 1085">
                    <a:extLst>
                      <a:ext uri="{FF2B5EF4-FFF2-40B4-BE49-F238E27FC236}">
                        <a16:creationId xmlns:a16="http://schemas.microsoft.com/office/drawing/2014/main" id="{DA74BF95-DECB-8B24-AA9A-17D1D810AD5E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7" name="자유형: 도형 1086">
                    <a:extLst>
                      <a:ext uri="{FF2B5EF4-FFF2-40B4-BE49-F238E27FC236}">
                        <a16:creationId xmlns:a16="http://schemas.microsoft.com/office/drawing/2014/main" id="{2165B159-0FB4-1189-2EF7-A709D0599FAD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8" name="자유형: 도형 1087">
                    <a:extLst>
                      <a:ext uri="{FF2B5EF4-FFF2-40B4-BE49-F238E27FC236}">
                        <a16:creationId xmlns:a16="http://schemas.microsoft.com/office/drawing/2014/main" id="{DF9F60CE-0ECF-7E87-7ED6-67BD586E7E2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9" name="자유형: 도형 1088">
                    <a:extLst>
                      <a:ext uri="{FF2B5EF4-FFF2-40B4-BE49-F238E27FC236}">
                        <a16:creationId xmlns:a16="http://schemas.microsoft.com/office/drawing/2014/main" id="{285A6432-AA30-FC72-C490-CB9281FC200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0" name="자유형: 도형 1089">
                    <a:extLst>
                      <a:ext uri="{FF2B5EF4-FFF2-40B4-BE49-F238E27FC236}">
                        <a16:creationId xmlns:a16="http://schemas.microsoft.com/office/drawing/2014/main" id="{26BB37D2-DB85-2DFC-980C-90BDFA889539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9A5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1" name="자유형: 도형 1090">
                    <a:extLst>
                      <a:ext uri="{FF2B5EF4-FFF2-40B4-BE49-F238E27FC236}">
                        <a16:creationId xmlns:a16="http://schemas.microsoft.com/office/drawing/2014/main" id="{33667F02-07B3-3B0C-4318-76C07B7E8393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D88E4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2" name="자유형: 도형 1091">
                    <a:extLst>
                      <a:ext uri="{FF2B5EF4-FFF2-40B4-BE49-F238E27FC236}">
                        <a16:creationId xmlns:a16="http://schemas.microsoft.com/office/drawing/2014/main" id="{6746B3B8-26F8-A3E2-8FA5-60604E9386D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2AD7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3" name="자유형: 도형 1092">
                    <a:extLst>
                      <a:ext uri="{FF2B5EF4-FFF2-40B4-BE49-F238E27FC236}">
                        <a16:creationId xmlns:a16="http://schemas.microsoft.com/office/drawing/2014/main" id="{2B687F2A-D41E-0ABE-D47A-B6CA02E684DB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B78575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83" name="자유형: 도형 1082">
                  <a:extLst>
                    <a:ext uri="{FF2B5EF4-FFF2-40B4-BE49-F238E27FC236}">
                      <a16:creationId xmlns:a16="http://schemas.microsoft.com/office/drawing/2014/main" id="{69B1502E-4BD0-85C0-49C3-0CE6F5CE6F44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4" name="자유형: 도형 1083">
                  <a:extLst>
                    <a:ext uri="{FF2B5EF4-FFF2-40B4-BE49-F238E27FC236}">
                      <a16:creationId xmlns:a16="http://schemas.microsoft.com/office/drawing/2014/main" id="{CF238C24-4A10-046C-FC7D-D19C05C246E6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5" name="자유형: 도형 1084">
                  <a:extLst>
                    <a:ext uri="{FF2B5EF4-FFF2-40B4-BE49-F238E27FC236}">
                      <a16:creationId xmlns:a16="http://schemas.microsoft.com/office/drawing/2014/main" id="{582896AB-E006-47AC-FCFA-4B02C7345F22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96" name="그룹 1095">
            <a:extLst>
              <a:ext uri="{FF2B5EF4-FFF2-40B4-BE49-F238E27FC236}">
                <a16:creationId xmlns:a16="http://schemas.microsoft.com/office/drawing/2014/main" id="{ED030FB3-2237-030D-12D2-2242B7F1525B}"/>
              </a:ext>
            </a:extLst>
          </p:cNvPr>
          <p:cNvGrpSpPr/>
          <p:nvPr/>
        </p:nvGrpSpPr>
        <p:grpSpPr>
          <a:xfrm>
            <a:off x="3048474" y="3363560"/>
            <a:ext cx="2528045" cy="3104424"/>
            <a:chOff x="4962974" y="324576"/>
            <a:chExt cx="2528045" cy="3104424"/>
          </a:xfrm>
        </p:grpSpPr>
        <p:grpSp>
          <p:nvGrpSpPr>
            <p:cNvPr id="1097" name="그룹 1096">
              <a:extLst>
                <a:ext uri="{FF2B5EF4-FFF2-40B4-BE49-F238E27FC236}">
                  <a16:creationId xmlns:a16="http://schemas.microsoft.com/office/drawing/2014/main" id="{51B363D9-FCF2-EAA2-F8ED-2D0366A798A5}"/>
                </a:ext>
              </a:extLst>
            </p:cNvPr>
            <p:cNvGrpSpPr/>
            <p:nvPr/>
          </p:nvGrpSpPr>
          <p:grpSpPr>
            <a:xfrm>
              <a:off x="4962974" y="1746156"/>
              <a:ext cx="2528045" cy="1682844"/>
              <a:chOff x="4962974" y="1746156"/>
              <a:chExt cx="2528045" cy="1682844"/>
            </a:xfrm>
          </p:grpSpPr>
          <p:sp>
            <p:nvSpPr>
              <p:cNvPr id="1125" name="평행 사변형 1124">
                <a:extLst>
                  <a:ext uri="{FF2B5EF4-FFF2-40B4-BE49-F238E27FC236}">
                    <a16:creationId xmlns:a16="http://schemas.microsoft.com/office/drawing/2014/main" id="{EA6D96DC-BCCB-4EEA-5B26-D00E4DA0B368}"/>
                  </a:ext>
                </a:extLst>
              </p:cNvPr>
              <p:cNvSpPr/>
              <p:nvPr/>
            </p:nvSpPr>
            <p:spPr>
              <a:xfrm>
                <a:off x="4962974" y="1746156"/>
                <a:ext cx="2528045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BCCC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6" name="직사각형 1125">
                <a:extLst>
                  <a:ext uri="{FF2B5EF4-FFF2-40B4-BE49-F238E27FC236}">
                    <a16:creationId xmlns:a16="http://schemas.microsoft.com/office/drawing/2014/main" id="{C2EFDC07-FB0F-51FC-8B92-95BBC0D2B391}"/>
                  </a:ext>
                </a:extLst>
              </p:cNvPr>
              <p:cNvSpPr/>
              <p:nvPr/>
            </p:nvSpPr>
            <p:spPr>
              <a:xfrm>
                <a:off x="4962975" y="2188096"/>
                <a:ext cx="2037734" cy="1240904"/>
              </a:xfrm>
              <a:prstGeom prst="rect">
                <a:avLst/>
              </a:prstGeom>
              <a:solidFill>
                <a:srgbClr val="B5B6B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98" name="그룹 1097">
              <a:extLst>
                <a:ext uri="{FF2B5EF4-FFF2-40B4-BE49-F238E27FC236}">
                  <a16:creationId xmlns:a16="http://schemas.microsoft.com/office/drawing/2014/main" id="{C1137206-C092-6C22-2726-8F0F8C16B9F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99" name="타원 1098">
                <a:extLst>
                  <a:ext uri="{FF2B5EF4-FFF2-40B4-BE49-F238E27FC236}">
                    <a16:creationId xmlns:a16="http://schemas.microsoft.com/office/drawing/2014/main" id="{D1068003-CA6D-CDFF-470A-18C4FAF6BA9B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00" name="그룹 1099">
                <a:extLst>
                  <a:ext uri="{FF2B5EF4-FFF2-40B4-BE49-F238E27FC236}">
                    <a16:creationId xmlns:a16="http://schemas.microsoft.com/office/drawing/2014/main" id="{F19060C1-49C4-655D-FBAF-67E89E1EC4A2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101" name="자유형: 도형 1100">
                  <a:extLst>
                    <a:ext uri="{FF2B5EF4-FFF2-40B4-BE49-F238E27FC236}">
                      <a16:creationId xmlns:a16="http://schemas.microsoft.com/office/drawing/2014/main" id="{9377ACC6-2FDB-C906-4835-5379AFAB292F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2" name="자유형: 도형 1101">
                  <a:extLst>
                    <a:ext uri="{FF2B5EF4-FFF2-40B4-BE49-F238E27FC236}">
                      <a16:creationId xmlns:a16="http://schemas.microsoft.com/office/drawing/2014/main" id="{891E379D-ABD9-79AE-2660-2722FDDAB5E5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3" name="자유형: 도형 1102">
                  <a:extLst>
                    <a:ext uri="{FF2B5EF4-FFF2-40B4-BE49-F238E27FC236}">
                      <a16:creationId xmlns:a16="http://schemas.microsoft.com/office/drawing/2014/main" id="{C6D981D8-7648-8A8A-1F3D-5B07B1ECBB4D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4" name="자유형: 도형 1103">
                  <a:extLst>
                    <a:ext uri="{FF2B5EF4-FFF2-40B4-BE49-F238E27FC236}">
                      <a16:creationId xmlns:a16="http://schemas.microsoft.com/office/drawing/2014/main" id="{7DB251BF-B038-D4D9-8D81-DE7B569AF54D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5" name="자유형: 도형 1104">
                  <a:extLst>
                    <a:ext uri="{FF2B5EF4-FFF2-40B4-BE49-F238E27FC236}">
                      <a16:creationId xmlns:a16="http://schemas.microsoft.com/office/drawing/2014/main" id="{CC348267-BE79-EDE7-DD84-88320C35C96C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DBDCD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6" name="자유형: 도형 1105">
                  <a:extLst>
                    <a:ext uri="{FF2B5EF4-FFF2-40B4-BE49-F238E27FC236}">
                      <a16:creationId xmlns:a16="http://schemas.microsoft.com/office/drawing/2014/main" id="{9A569E74-775B-8FE8-E936-F2CB13C4E7AA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7" name="자유형: 도형 1106">
                  <a:extLst>
                    <a:ext uri="{FF2B5EF4-FFF2-40B4-BE49-F238E27FC236}">
                      <a16:creationId xmlns:a16="http://schemas.microsoft.com/office/drawing/2014/main" id="{3F5B9A47-4C4D-83DE-C901-396C10ACADD5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8" name="자유형: 도형 1107">
                  <a:extLst>
                    <a:ext uri="{FF2B5EF4-FFF2-40B4-BE49-F238E27FC236}">
                      <a16:creationId xmlns:a16="http://schemas.microsoft.com/office/drawing/2014/main" id="{A7AA85AE-0F02-1E54-AFE3-0D8D8A4AEC44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9" name="자유형: 도형 1108">
                  <a:extLst>
                    <a:ext uri="{FF2B5EF4-FFF2-40B4-BE49-F238E27FC236}">
                      <a16:creationId xmlns:a16="http://schemas.microsoft.com/office/drawing/2014/main" id="{72C71F06-3313-E810-B684-1497756396A4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0" name="자유형: 도형 1109">
                  <a:extLst>
                    <a:ext uri="{FF2B5EF4-FFF2-40B4-BE49-F238E27FC236}">
                      <a16:creationId xmlns:a16="http://schemas.microsoft.com/office/drawing/2014/main" id="{931C25E4-D47B-C3D2-76A5-F7955690D4FE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1" name="자유형: 도형 1110">
                  <a:extLst>
                    <a:ext uri="{FF2B5EF4-FFF2-40B4-BE49-F238E27FC236}">
                      <a16:creationId xmlns:a16="http://schemas.microsoft.com/office/drawing/2014/main" id="{6B45FB20-9CF6-D879-5BA6-878528E54EB0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2" name="자유형: 도형 1111">
                  <a:extLst>
                    <a:ext uri="{FF2B5EF4-FFF2-40B4-BE49-F238E27FC236}">
                      <a16:creationId xmlns:a16="http://schemas.microsoft.com/office/drawing/2014/main" id="{A0586B86-CC93-62ED-733D-E2028F70105C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113" name="그룹 1112">
                  <a:extLst>
                    <a:ext uri="{FF2B5EF4-FFF2-40B4-BE49-F238E27FC236}">
                      <a16:creationId xmlns:a16="http://schemas.microsoft.com/office/drawing/2014/main" id="{AB8D1BEB-7447-C56D-1A07-4CE8DC1AC982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117" name="자유형: 도형 1116">
                    <a:extLst>
                      <a:ext uri="{FF2B5EF4-FFF2-40B4-BE49-F238E27FC236}">
                        <a16:creationId xmlns:a16="http://schemas.microsoft.com/office/drawing/2014/main" id="{3641F408-9954-7A9C-D390-416D14190AAD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8" name="자유형: 도형 1117">
                    <a:extLst>
                      <a:ext uri="{FF2B5EF4-FFF2-40B4-BE49-F238E27FC236}">
                        <a16:creationId xmlns:a16="http://schemas.microsoft.com/office/drawing/2014/main" id="{3B92122A-6862-4EC4-8A86-047300973856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9" name="자유형: 도형 1118">
                    <a:extLst>
                      <a:ext uri="{FF2B5EF4-FFF2-40B4-BE49-F238E27FC236}">
                        <a16:creationId xmlns:a16="http://schemas.microsoft.com/office/drawing/2014/main" id="{5958CD0E-9F1A-5915-BB68-D5067EFFE17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0" name="자유형: 도형 1119">
                    <a:extLst>
                      <a:ext uri="{FF2B5EF4-FFF2-40B4-BE49-F238E27FC236}">
                        <a16:creationId xmlns:a16="http://schemas.microsoft.com/office/drawing/2014/main" id="{01503ECC-E347-AA51-EF97-CBD57ACC589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1" name="자유형: 도형 1120">
                    <a:extLst>
                      <a:ext uri="{FF2B5EF4-FFF2-40B4-BE49-F238E27FC236}">
                        <a16:creationId xmlns:a16="http://schemas.microsoft.com/office/drawing/2014/main" id="{7FA3C69E-FFB9-3712-AF30-DE710DECFFA5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DDD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2" name="자유형: 도형 1121">
                    <a:extLst>
                      <a:ext uri="{FF2B5EF4-FFF2-40B4-BE49-F238E27FC236}">
                        <a16:creationId xmlns:a16="http://schemas.microsoft.com/office/drawing/2014/main" id="{FAE9847A-2D2B-0F1C-2F3D-8BEFD6EA36B9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C1C4C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3" name="자유형: 도형 1122">
                    <a:extLst>
                      <a:ext uri="{FF2B5EF4-FFF2-40B4-BE49-F238E27FC236}">
                        <a16:creationId xmlns:a16="http://schemas.microsoft.com/office/drawing/2014/main" id="{B1259259-B971-241B-319F-69E991C540B0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9EAE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4" name="자유형: 도형 1123">
                    <a:extLst>
                      <a:ext uri="{FF2B5EF4-FFF2-40B4-BE49-F238E27FC236}">
                        <a16:creationId xmlns:a16="http://schemas.microsoft.com/office/drawing/2014/main" id="{BA5A14E2-B355-B815-4AF9-39D4D9E75E09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5B6369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14" name="자유형: 도형 1113">
                  <a:extLst>
                    <a:ext uri="{FF2B5EF4-FFF2-40B4-BE49-F238E27FC236}">
                      <a16:creationId xmlns:a16="http://schemas.microsoft.com/office/drawing/2014/main" id="{AC28824B-D957-F368-F2DD-291B1B2B2161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5" name="자유형: 도형 1114">
                  <a:extLst>
                    <a:ext uri="{FF2B5EF4-FFF2-40B4-BE49-F238E27FC236}">
                      <a16:creationId xmlns:a16="http://schemas.microsoft.com/office/drawing/2014/main" id="{C2A6B9A0-A45B-7508-7D75-F69F35F9BC65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6" name="자유형: 도형 1115">
                  <a:extLst>
                    <a:ext uri="{FF2B5EF4-FFF2-40B4-BE49-F238E27FC236}">
                      <a16:creationId xmlns:a16="http://schemas.microsoft.com/office/drawing/2014/main" id="{0BFC54E8-49FC-708D-E93B-14845818C81F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9CA5AA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132" name="그룹 1131">
            <a:extLst>
              <a:ext uri="{FF2B5EF4-FFF2-40B4-BE49-F238E27FC236}">
                <a16:creationId xmlns:a16="http://schemas.microsoft.com/office/drawing/2014/main" id="{BA7502CE-36E8-0142-9C0C-10D452D58435}"/>
              </a:ext>
            </a:extLst>
          </p:cNvPr>
          <p:cNvGrpSpPr/>
          <p:nvPr/>
        </p:nvGrpSpPr>
        <p:grpSpPr>
          <a:xfrm>
            <a:off x="5074131" y="2784808"/>
            <a:ext cx="2043738" cy="3683176"/>
            <a:chOff x="5074131" y="2784808"/>
            <a:chExt cx="2043738" cy="3683176"/>
          </a:xfrm>
        </p:grpSpPr>
        <p:grpSp>
          <p:nvGrpSpPr>
            <p:cNvPr id="1063" name="그룹 1062">
              <a:extLst>
                <a:ext uri="{FF2B5EF4-FFF2-40B4-BE49-F238E27FC236}">
                  <a16:creationId xmlns:a16="http://schemas.microsoft.com/office/drawing/2014/main" id="{978EF9C7-BB06-3BDE-68EF-B56ADB23366B}"/>
                </a:ext>
              </a:extLst>
            </p:cNvPr>
            <p:cNvGrpSpPr/>
            <p:nvPr/>
          </p:nvGrpSpPr>
          <p:grpSpPr>
            <a:xfrm>
              <a:off x="5074131" y="4206388"/>
              <a:ext cx="2043738" cy="2261596"/>
              <a:chOff x="5181053" y="1746156"/>
              <a:chExt cx="2043738" cy="2261596"/>
            </a:xfrm>
          </p:grpSpPr>
          <p:sp>
            <p:nvSpPr>
              <p:cNvPr id="1058" name="사다리꼴 1057">
                <a:extLst>
                  <a:ext uri="{FF2B5EF4-FFF2-40B4-BE49-F238E27FC236}">
                    <a16:creationId xmlns:a16="http://schemas.microsoft.com/office/drawing/2014/main" id="{1A0FD1E9-A564-A370-AC2B-9A624B9E6CD3}"/>
                  </a:ext>
                </a:extLst>
              </p:cNvPr>
              <p:cNvSpPr/>
              <p:nvPr/>
            </p:nvSpPr>
            <p:spPr>
              <a:xfrm>
                <a:off x="5185679" y="1746156"/>
                <a:ext cx="2039112" cy="442120"/>
              </a:xfrm>
              <a:prstGeom prst="trapezoid">
                <a:avLst>
                  <a:gd name="adj" fmla="val 62644"/>
                </a:avLst>
              </a:prstGeom>
              <a:solidFill>
                <a:srgbClr val="E49D1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0" name="직사각형 1059">
                <a:extLst>
                  <a:ext uri="{FF2B5EF4-FFF2-40B4-BE49-F238E27FC236}">
                    <a16:creationId xmlns:a16="http://schemas.microsoft.com/office/drawing/2014/main" id="{D888B73D-B8BA-D92A-8256-7476D24D940E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1819656"/>
              </a:xfrm>
              <a:prstGeom prst="rect">
                <a:avLst/>
              </a:prstGeom>
              <a:solidFill>
                <a:srgbClr val="CE8D1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2" name="그룹 1061">
              <a:extLst>
                <a:ext uri="{FF2B5EF4-FFF2-40B4-BE49-F238E27FC236}">
                  <a16:creationId xmlns:a16="http://schemas.microsoft.com/office/drawing/2014/main" id="{33DAA76A-3D0C-60FA-19EB-123526CCDADB}"/>
                </a:ext>
              </a:extLst>
            </p:cNvPr>
            <p:cNvGrpSpPr/>
            <p:nvPr/>
          </p:nvGrpSpPr>
          <p:grpSpPr>
            <a:xfrm>
              <a:off x="5333918" y="2784808"/>
              <a:ext cx="1524165" cy="1726265"/>
              <a:chOff x="5333918" y="324576"/>
              <a:chExt cx="1524165" cy="1726265"/>
            </a:xfrm>
          </p:grpSpPr>
          <p:sp>
            <p:nvSpPr>
              <p:cNvPr id="1061" name="타원 1060">
                <a:extLst>
                  <a:ext uri="{FF2B5EF4-FFF2-40B4-BE49-F238E27FC236}">
                    <a16:creationId xmlns:a16="http://schemas.microsoft.com/office/drawing/2014/main" id="{D55C93B2-B879-22D5-987E-D9EE2AFAA43F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59" name="그룹 1058">
                <a:extLst>
                  <a:ext uri="{FF2B5EF4-FFF2-40B4-BE49-F238E27FC236}">
                    <a16:creationId xmlns:a16="http://schemas.microsoft.com/office/drawing/2014/main" id="{4DB71B57-2387-C34F-2447-BA6A89CDF253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327FBB1-0E30-8717-672B-887D1E76A92A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73575355-BD66-5568-3880-F4F90FEAA6BC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4C053BF5-0747-5D50-9465-42408E9D3583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379FC275-014F-674E-C96C-1576AFD1058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644B3E80-A476-7760-61B0-89ED90EEC63D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4452E4C-AB87-A766-948E-437A081CC674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384F5B20-2F7F-56E1-53F4-D0FC74EB4157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3A580C6-8E38-F846-01B9-CE79240BF5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2ED75ED8-16EE-2363-9E54-4D43D1872A2C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7C321F27-F7A7-E9C1-8762-318DE60FB38C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1C3416CD-91AC-5A34-0333-353E1C8669A8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98631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475AEB50-DC76-0E19-D39A-8B572B3A9AEB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57" name="그룹 1056">
                  <a:extLst>
                    <a:ext uri="{FF2B5EF4-FFF2-40B4-BE49-F238E27FC236}">
                      <a16:creationId xmlns:a16="http://schemas.microsoft.com/office/drawing/2014/main" id="{41BF4EF8-A6D2-E746-0CC2-2CBE8E794CB1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CFB505D1-554F-FEB9-381D-9AD51E455974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D7A58A16-CC77-8EAB-2030-0FC5FF508548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8" name="자유형: 도형 57">
                    <a:extLst>
                      <a:ext uri="{FF2B5EF4-FFF2-40B4-BE49-F238E27FC236}">
                        <a16:creationId xmlns:a16="http://schemas.microsoft.com/office/drawing/2014/main" id="{4C30F775-C1BF-7F4A-91BF-DCB867F55AF3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9" name="자유형: 도형 58">
                    <a:extLst>
                      <a:ext uri="{FF2B5EF4-FFF2-40B4-BE49-F238E27FC236}">
                        <a16:creationId xmlns:a16="http://schemas.microsoft.com/office/drawing/2014/main" id="{E48B2A35-E86C-239F-C1DD-F1DBE06370E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" name="자유형: 도형 59">
                    <a:extLst>
                      <a:ext uri="{FF2B5EF4-FFF2-40B4-BE49-F238E27FC236}">
                        <a16:creationId xmlns:a16="http://schemas.microsoft.com/office/drawing/2014/main" id="{402054EC-2E16-BC31-BD1B-106CD9115E7F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E49D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1" name="자유형: 도형 60">
                    <a:extLst>
                      <a:ext uri="{FF2B5EF4-FFF2-40B4-BE49-F238E27FC236}">
                        <a16:creationId xmlns:a16="http://schemas.microsoft.com/office/drawing/2014/main" id="{963BA7E4-2262-DCD8-9994-AAD8523560C4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AC6E1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2" name="자유형: 도형 61">
                    <a:extLst>
                      <a:ext uri="{FF2B5EF4-FFF2-40B4-BE49-F238E27FC236}">
                        <a16:creationId xmlns:a16="http://schemas.microsoft.com/office/drawing/2014/main" id="{292AF2EB-29B0-CE21-247A-75037C174DE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FBC35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자유형: 도형 62">
                    <a:extLst>
                      <a:ext uri="{FF2B5EF4-FFF2-40B4-BE49-F238E27FC236}">
                        <a16:creationId xmlns:a16="http://schemas.microsoft.com/office/drawing/2014/main" id="{7421F64F-9341-C285-159F-524AFF506D80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95653D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24" name="자유형: 도형 1023">
                  <a:extLst>
                    <a:ext uri="{FF2B5EF4-FFF2-40B4-BE49-F238E27FC236}">
                      <a16:creationId xmlns:a16="http://schemas.microsoft.com/office/drawing/2014/main" id="{839555DF-8A13-B681-79B5-0709D9D03ECA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5" name="자유형: 도형 1024">
                  <a:extLst>
                    <a:ext uri="{FF2B5EF4-FFF2-40B4-BE49-F238E27FC236}">
                      <a16:creationId xmlns:a16="http://schemas.microsoft.com/office/drawing/2014/main" id="{790CDDE2-90E3-2B29-CA5E-20CDD7BA8101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7" name="자유형: 도형 1026">
                  <a:extLst>
                    <a:ext uri="{FF2B5EF4-FFF2-40B4-BE49-F238E27FC236}">
                      <a16:creationId xmlns:a16="http://schemas.microsoft.com/office/drawing/2014/main" id="{EDFEB797-8F57-DABC-1C74-CA32290CDC56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FAAB0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9" name="TextBox 1208">
            <a:extLst>
              <a:ext uri="{FF2B5EF4-FFF2-40B4-BE49-F238E27FC236}">
                <a16:creationId xmlns:a16="http://schemas.microsoft.com/office/drawing/2014/main" id="{5AF1AD4E-A946-CF99-EE3A-6835C7AB89DC}"/>
              </a:ext>
            </a:extLst>
          </p:cNvPr>
          <p:cNvSpPr txBox="1"/>
          <p:nvPr/>
        </p:nvSpPr>
        <p:spPr>
          <a:xfrm>
            <a:off x="3763845" y="143969"/>
            <a:ext cx="4692880" cy="303555"/>
          </a:xfrm>
          <a:custGeom>
            <a:avLst/>
            <a:gdLst>
              <a:gd name="connsiteX0" fmla="*/ 3604363 w 4692880"/>
              <a:gd name="connsiteY0" fmla="*/ 41974 h 303555"/>
              <a:gd name="connsiteX1" fmla="*/ 3564358 w 4692880"/>
              <a:gd name="connsiteY1" fmla="*/ 42355 h 303555"/>
              <a:gd name="connsiteX2" fmla="*/ 3564358 w 4692880"/>
              <a:gd name="connsiteY2" fmla="*/ 251905 h 303555"/>
              <a:gd name="connsiteX3" fmla="*/ 3604363 w 4692880"/>
              <a:gd name="connsiteY3" fmla="*/ 252286 h 303555"/>
              <a:gd name="connsiteX4" fmla="*/ 3677229 w 4692880"/>
              <a:gd name="connsiteY4" fmla="*/ 223282 h 303555"/>
              <a:gd name="connsiteX5" fmla="*/ 3704947 w 4692880"/>
              <a:gd name="connsiteY5" fmla="*/ 147130 h 303555"/>
              <a:gd name="connsiteX6" fmla="*/ 3677229 w 4692880"/>
              <a:gd name="connsiteY6" fmla="*/ 70978 h 303555"/>
              <a:gd name="connsiteX7" fmla="*/ 3604363 w 4692880"/>
              <a:gd name="connsiteY7" fmla="*/ 41974 h 303555"/>
              <a:gd name="connsiteX8" fmla="*/ 2830552 w 4692880"/>
              <a:gd name="connsiteY8" fmla="*/ 41974 h 303555"/>
              <a:gd name="connsiteX9" fmla="*/ 2830552 w 4692880"/>
              <a:gd name="connsiteY9" fmla="*/ 146749 h 303555"/>
              <a:gd name="connsiteX10" fmla="*/ 2892655 w 4692880"/>
              <a:gd name="connsiteY10" fmla="*/ 146749 h 303555"/>
              <a:gd name="connsiteX11" fmla="*/ 2929993 w 4692880"/>
              <a:gd name="connsiteY11" fmla="*/ 132033 h 303555"/>
              <a:gd name="connsiteX12" fmla="*/ 2944471 w 4692880"/>
              <a:gd name="connsiteY12" fmla="*/ 94171 h 303555"/>
              <a:gd name="connsiteX13" fmla="*/ 2929803 w 4692880"/>
              <a:gd name="connsiteY13" fmla="*/ 56642 h 303555"/>
              <a:gd name="connsiteX14" fmla="*/ 2892274 w 4692880"/>
              <a:gd name="connsiteY14" fmla="*/ 41974 h 303555"/>
              <a:gd name="connsiteX15" fmla="*/ 1749552 w 4692880"/>
              <a:gd name="connsiteY15" fmla="*/ 41974 h 303555"/>
              <a:gd name="connsiteX16" fmla="*/ 1749552 w 4692880"/>
              <a:gd name="connsiteY16" fmla="*/ 146749 h 303555"/>
              <a:gd name="connsiteX17" fmla="*/ 1810893 w 4692880"/>
              <a:gd name="connsiteY17" fmla="*/ 146749 h 303555"/>
              <a:gd name="connsiteX18" fmla="*/ 1848374 w 4692880"/>
              <a:gd name="connsiteY18" fmla="*/ 132604 h 303555"/>
              <a:gd name="connsiteX19" fmla="*/ 1862709 w 4692880"/>
              <a:gd name="connsiteY19" fmla="*/ 94171 h 303555"/>
              <a:gd name="connsiteX20" fmla="*/ 1848374 w 4692880"/>
              <a:gd name="connsiteY20" fmla="*/ 55928 h 303555"/>
              <a:gd name="connsiteX21" fmla="*/ 1810893 w 4692880"/>
              <a:gd name="connsiteY21" fmla="*/ 41974 h 303555"/>
              <a:gd name="connsiteX22" fmla="*/ 3251557 w 4692880"/>
              <a:gd name="connsiteY22" fmla="*/ 38926 h 303555"/>
              <a:gd name="connsiteX23" fmla="*/ 3179739 w 4692880"/>
              <a:gd name="connsiteY23" fmla="*/ 68739 h 303555"/>
              <a:gd name="connsiteX24" fmla="*/ 3152497 w 4692880"/>
              <a:gd name="connsiteY24" fmla="*/ 147130 h 303555"/>
              <a:gd name="connsiteX25" fmla="*/ 3179739 w 4692880"/>
              <a:gd name="connsiteY25" fmla="*/ 225521 h 303555"/>
              <a:gd name="connsiteX26" fmla="*/ 3251557 w 4692880"/>
              <a:gd name="connsiteY26" fmla="*/ 255334 h 303555"/>
              <a:gd name="connsiteX27" fmla="*/ 3323566 w 4692880"/>
              <a:gd name="connsiteY27" fmla="*/ 225521 h 303555"/>
              <a:gd name="connsiteX28" fmla="*/ 3350998 w 4692880"/>
              <a:gd name="connsiteY28" fmla="*/ 147130 h 303555"/>
              <a:gd name="connsiteX29" fmla="*/ 3323566 w 4692880"/>
              <a:gd name="connsiteY29" fmla="*/ 68739 h 303555"/>
              <a:gd name="connsiteX30" fmla="*/ 3251557 w 4692880"/>
              <a:gd name="connsiteY30" fmla="*/ 38926 h 303555"/>
              <a:gd name="connsiteX31" fmla="*/ 4409416 w 4692880"/>
              <a:gd name="connsiteY31" fmla="*/ 6541 h 303555"/>
              <a:gd name="connsiteX32" fmla="*/ 4453231 w 4692880"/>
              <a:gd name="connsiteY32" fmla="*/ 6541 h 303555"/>
              <a:gd name="connsiteX33" fmla="*/ 4551148 w 4692880"/>
              <a:gd name="connsiteY33" fmla="*/ 178372 h 303555"/>
              <a:gd name="connsiteX34" fmla="*/ 4648684 w 4692880"/>
              <a:gd name="connsiteY34" fmla="*/ 6541 h 303555"/>
              <a:gd name="connsiteX35" fmla="*/ 4692880 w 4692880"/>
              <a:gd name="connsiteY35" fmla="*/ 6541 h 303555"/>
              <a:gd name="connsiteX36" fmla="*/ 4692880 w 4692880"/>
              <a:gd name="connsiteY36" fmla="*/ 287719 h 303555"/>
              <a:gd name="connsiteX37" fmla="*/ 4652494 w 4692880"/>
              <a:gd name="connsiteY37" fmla="*/ 287719 h 303555"/>
              <a:gd name="connsiteX38" fmla="*/ 4652494 w 4692880"/>
              <a:gd name="connsiteY38" fmla="*/ 80836 h 303555"/>
              <a:gd name="connsiteX39" fmla="*/ 4568674 w 4692880"/>
              <a:gd name="connsiteY39" fmla="*/ 229045 h 303555"/>
              <a:gd name="connsiteX40" fmla="*/ 4533241 w 4692880"/>
              <a:gd name="connsiteY40" fmla="*/ 229045 h 303555"/>
              <a:gd name="connsiteX41" fmla="*/ 4449802 w 4692880"/>
              <a:gd name="connsiteY41" fmla="*/ 80836 h 303555"/>
              <a:gd name="connsiteX42" fmla="*/ 4449802 w 4692880"/>
              <a:gd name="connsiteY42" fmla="*/ 287719 h 303555"/>
              <a:gd name="connsiteX43" fmla="*/ 4409416 w 4692880"/>
              <a:gd name="connsiteY43" fmla="*/ 287719 h 303555"/>
              <a:gd name="connsiteX44" fmla="*/ 4057753 w 4692880"/>
              <a:gd name="connsiteY44" fmla="*/ 6541 h 303555"/>
              <a:gd name="connsiteX45" fmla="*/ 4098139 w 4692880"/>
              <a:gd name="connsiteY45" fmla="*/ 6541 h 303555"/>
              <a:gd name="connsiteX46" fmla="*/ 4098139 w 4692880"/>
              <a:gd name="connsiteY46" fmla="*/ 176467 h 303555"/>
              <a:gd name="connsiteX47" fmla="*/ 4114951 w 4692880"/>
              <a:gd name="connsiteY47" fmla="*/ 231902 h 303555"/>
              <a:gd name="connsiteX48" fmla="*/ 4165195 w 4692880"/>
              <a:gd name="connsiteY48" fmla="*/ 253048 h 303555"/>
              <a:gd name="connsiteX49" fmla="*/ 4215440 w 4692880"/>
              <a:gd name="connsiteY49" fmla="*/ 231902 h 303555"/>
              <a:gd name="connsiteX50" fmla="*/ 4232251 w 4692880"/>
              <a:gd name="connsiteY50" fmla="*/ 176467 h 303555"/>
              <a:gd name="connsiteX51" fmla="*/ 4232251 w 4692880"/>
              <a:gd name="connsiteY51" fmla="*/ 6541 h 303555"/>
              <a:gd name="connsiteX52" fmla="*/ 4273018 w 4692880"/>
              <a:gd name="connsiteY52" fmla="*/ 6541 h 303555"/>
              <a:gd name="connsiteX53" fmla="*/ 4273018 w 4692880"/>
              <a:gd name="connsiteY53" fmla="*/ 176467 h 303555"/>
              <a:gd name="connsiteX54" fmla="*/ 4244538 w 4692880"/>
              <a:gd name="connsiteY54" fmla="*/ 258430 h 303555"/>
              <a:gd name="connsiteX55" fmla="*/ 4165195 w 4692880"/>
              <a:gd name="connsiteY55" fmla="*/ 290386 h 303555"/>
              <a:gd name="connsiteX56" fmla="*/ 4086042 w 4692880"/>
              <a:gd name="connsiteY56" fmla="*/ 258430 h 303555"/>
              <a:gd name="connsiteX57" fmla="*/ 4057753 w 4692880"/>
              <a:gd name="connsiteY57" fmla="*/ 176467 h 303555"/>
              <a:gd name="connsiteX58" fmla="*/ 3876397 w 4692880"/>
              <a:gd name="connsiteY58" fmla="*/ 6541 h 303555"/>
              <a:gd name="connsiteX59" fmla="*/ 3916783 w 4692880"/>
              <a:gd name="connsiteY59" fmla="*/ 6541 h 303555"/>
              <a:gd name="connsiteX60" fmla="*/ 3916783 w 4692880"/>
              <a:gd name="connsiteY60" fmla="*/ 287719 h 303555"/>
              <a:gd name="connsiteX61" fmla="*/ 3876397 w 4692880"/>
              <a:gd name="connsiteY61" fmla="*/ 287719 h 303555"/>
              <a:gd name="connsiteX62" fmla="*/ 3523972 w 4692880"/>
              <a:gd name="connsiteY62" fmla="*/ 6541 h 303555"/>
              <a:gd name="connsiteX63" fmla="*/ 3604744 w 4692880"/>
              <a:gd name="connsiteY63" fmla="*/ 6541 h 303555"/>
              <a:gd name="connsiteX64" fmla="*/ 3677670 w 4692880"/>
              <a:gd name="connsiteY64" fmla="*/ 24617 h 303555"/>
              <a:gd name="connsiteX65" fmla="*/ 3726890 w 4692880"/>
              <a:gd name="connsiteY65" fmla="*/ 73936 h 303555"/>
              <a:gd name="connsiteX66" fmla="*/ 3744952 w 4692880"/>
              <a:gd name="connsiteY66" fmla="*/ 147130 h 303555"/>
              <a:gd name="connsiteX67" fmla="*/ 3726890 w 4692880"/>
              <a:gd name="connsiteY67" fmla="*/ 220324 h 303555"/>
              <a:gd name="connsiteX68" fmla="*/ 3677670 w 4692880"/>
              <a:gd name="connsiteY68" fmla="*/ 269643 h 303555"/>
              <a:gd name="connsiteX69" fmla="*/ 3604744 w 4692880"/>
              <a:gd name="connsiteY69" fmla="*/ 287719 h 303555"/>
              <a:gd name="connsiteX70" fmla="*/ 3523972 w 4692880"/>
              <a:gd name="connsiteY70" fmla="*/ 287719 h 303555"/>
              <a:gd name="connsiteX71" fmla="*/ 2790166 w 4692880"/>
              <a:gd name="connsiteY71" fmla="*/ 6541 h 303555"/>
              <a:gd name="connsiteX72" fmla="*/ 2893798 w 4692880"/>
              <a:gd name="connsiteY72" fmla="*/ 6541 h 303555"/>
              <a:gd name="connsiteX73" fmla="*/ 2959140 w 4692880"/>
              <a:gd name="connsiteY73" fmla="*/ 31068 h 303555"/>
              <a:gd name="connsiteX74" fmla="*/ 2984476 w 4692880"/>
              <a:gd name="connsiteY74" fmla="*/ 94171 h 303555"/>
              <a:gd name="connsiteX75" fmla="*/ 2959140 w 4692880"/>
              <a:gd name="connsiteY75" fmla="*/ 157274 h 303555"/>
              <a:gd name="connsiteX76" fmla="*/ 2893798 w 4692880"/>
              <a:gd name="connsiteY76" fmla="*/ 181801 h 303555"/>
              <a:gd name="connsiteX77" fmla="*/ 2830552 w 4692880"/>
              <a:gd name="connsiteY77" fmla="*/ 181801 h 303555"/>
              <a:gd name="connsiteX78" fmla="*/ 2830552 w 4692880"/>
              <a:gd name="connsiteY78" fmla="*/ 287719 h 303555"/>
              <a:gd name="connsiteX79" fmla="*/ 2790166 w 4692880"/>
              <a:gd name="connsiteY79" fmla="*/ 287719 h 303555"/>
              <a:gd name="connsiteX80" fmla="*/ 1709166 w 4692880"/>
              <a:gd name="connsiteY80" fmla="*/ 6541 h 303555"/>
              <a:gd name="connsiteX81" fmla="*/ 1815846 w 4692880"/>
              <a:gd name="connsiteY81" fmla="*/ 6541 h 303555"/>
              <a:gd name="connsiteX82" fmla="*/ 1878758 w 4692880"/>
              <a:gd name="connsiteY82" fmla="*/ 30544 h 303555"/>
              <a:gd name="connsiteX83" fmla="*/ 1903095 w 4692880"/>
              <a:gd name="connsiteY83" fmla="*/ 93409 h 303555"/>
              <a:gd name="connsiteX84" fmla="*/ 1888236 w 4692880"/>
              <a:gd name="connsiteY84" fmla="*/ 142939 h 303555"/>
              <a:gd name="connsiteX85" fmla="*/ 1841373 w 4692880"/>
              <a:gd name="connsiteY85" fmla="*/ 176467 h 303555"/>
              <a:gd name="connsiteX86" fmla="*/ 1916430 w 4692880"/>
              <a:gd name="connsiteY86" fmla="*/ 287719 h 303555"/>
              <a:gd name="connsiteX87" fmla="*/ 1867662 w 4692880"/>
              <a:gd name="connsiteY87" fmla="*/ 287719 h 303555"/>
              <a:gd name="connsiteX88" fmla="*/ 1796415 w 4692880"/>
              <a:gd name="connsiteY88" fmla="*/ 182182 h 303555"/>
              <a:gd name="connsiteX89" fmla="*/ 1749552 w 4692880"/>
              <a:gd name="connsiteY89" fmla="*/ 182182 h 303555"/>
              <a:gd name="connsiteX90" fmla="*/ 1749552 w 4692880"/>
              <a:gd name="connsiteY90" fmla="*/ 287719 h 303555"/>
              <a:gd name="connsiteX91" fmla="*/ 1709166 w 4692880"/>
              <a:gd name="connsiteY91" fmla="*/ 287719 h 303555"/>
              <a:gd name="connsiteX92" fmla="*/ 1399794 w 4692880"/>
              <a:gd name="connsiteY92" fmla="*/ 6541 h 303555"/>
              <a:gd name="connsiteX93" fmla="*/ 1581531 w 4692880"/>
              <a:gd name="connsiteY93" fmla="*/ 6541 h 303555"/>
              <a:gd name="connsiteX94" fmla="*/ 1581531 w 4692880"/>
              <a:gd name="connsiteY94" fmla="*/ 41974 h 303555"/>
              <a:gd name="connsiteX95" fmla="*/ 1440180 w 4692880"/>
              <a:gd name="connsiteY95" fmla="*/ 41974 h 303555"/>
              <a:gd name="connsiteX96" fmla="*/ 1440180 w 4692880"/>
              <a:gd name="connsiteY96" fmla="*/ 125413 h 303555"/>
              <a:gd name="connsiteX97" fmla="*/ 1561719 w 4692880"/>
              <a:gd name="connsiteY97" fmla="*/ 125413 h 303555"/>
              <a:gd name="connsiteX98" fmla="*/ 1561719 w 4692880"/>
              <a:gd name="connsiteY98" fmla="*/ 160465 h 303555"/>
              <a:gd name="connsiteX99" fmla="*/ 1440180 w 4692880"/>
              <a:gd name="connsiteY99" fmla="*/ 160465 h 303555"/>
              <a:gd name="connsiteX100" fmla="*/ 1440180 w 4692880"/>
              <a:gd name="connsiteY100" fmla="*/ 252286 h 303555"/>
              <a:gd name="connsiteX101" fmla="*/ 1581531 w 4692880"/>
              <a:gd name="connsiteY101" fmla="*/ 252286 h 303555"/>
              <a:gd name="connsiteX102" fmla="*/ 1581531 w 4692880"/>
              <a:gd name="connsiteY102" fmla="*/ 287719 h 303555"/>
              <a:gd name="connsiteX103" fmla="*/ 1399794 w 4692880"/>
              <a:gd name="connsiteY103" fmla="*/ 287719 h 303555"/>
              <a:gd name="connsiteX104" fmla="*/ 1041273 w 4692880"/>
              <a:gd name="connsiteY104" fmla="*/ 6541 h 303555"/>
              <a:gd name="connsiteX105" fmla="*/ 1085088 w 4692880"/>
              <a:gd name="connsiteY105" fmla="*/ 6541 h 303555"/>
              <a:gd name="connsiteX106" fmla="*/ 1224153 w 4692880"/>
              <a:gd name="connsiteY106" fmla="*/ 217996 h 303555"/>
              <a:gd name="connsiteX107" fmla="*/ 1224153 w 4692880"/>
              <a:gd name="connsiteY107" fmla="*/ 6541 h 303555"/>
              <a:gd name="connsiteX108" fmla="*/ 1264920 w 4692880"/>
              <a:gd name="connsiteY108" fmla="*/ 6541 h 303555"/>
              <a:gd name="connsiteX109" fmla="*/ 1264920 w 4692880"/>
              <a:gd name="connsiteY109" fmla="*/ 287719 h 303555"/>
              <a:gd name="connsiteX110" fmla="*/ 1221105 w 4692880"/>
              <a:gd name="connsiteY110" fmla="*/ 287719 h 303555"/>
              <a:gd name="connsiteX111" fmla="*/ 1081659 w 4692880"/>
              <a:gd name="connsiteY111" fmla="*/ 75883 h 303555"/>
              <a:gd name="connsiteX112" fmla="*/ 1081659 w 4692880"/>
              <a:gd name="connsiteY112" fmla="*/ 287719 h 303555"/>
              <a:gd name="connsiteX113" fmla="*/ 1041273 w 4692880"/>
              <a:gd name="connsiteY113" fmla="*/ 287719 h 303555"/>
              <a:gd name="connsiteX114" fmla="*/ 679323 w 4692880"/>
              <a:gd name="connsiteY114" fmla="*/ 6541 h 303555"/>
              <a:gd name="connsiteX115" fmla="*/ 723138 w 4692880"/>
              <a:gd name="connsiteY115" fmla="*/ 6541 h 303555"/>
              <a:gd name="connsiteX116" fmla="*/ 862203 w 4692880"/>
              <a:gd name="connsiteY116" fmla="*/ 217996 h 303555"/>
              <a:gd name="connsiteX117" fmla="*/ 862203 w 4692880"/>
              <a:gd name="connsiteY117" fmla="*/ 6541 h 303555"/>
              <a:gd name="connsiteX118" fmla="*/ 902970 w 4692880"/>
              <a:gd name="connsiteY118" fmla="*/ 6541 h 303555"/>
              <a:gd name="connsiteX119" fmla="*/ 902970 w 4692880"/>
              <a:gd name="connsiteY119" fmla="*/ 287719 h 303555"/>
              <a:gd name="connsiteX120" fmla="*/ 859155 w 4692880"/>
              <a:gd name="connsiteY120" fmla="*/ 287719 h 303555"/>
              <a:gd name="connsiteX121" fmla="*/ 719709 w 4692880"/>
              <a:gd name="connsiteY121" fmla="*/ 75883 h 303555"/>
              <a:gd name="connsiteX122" fmla="*/ 719709 w 4692880"/>
              <a:gd name="connsiteY122" fmla="*/ 287719 h 303555"/>
              <a:gd name="connsiteX123" fmla="*/ 679323 w 4692880"/>
              <a:gd name="connsiteY123" fmla="*/ 287719 h 303555"/>
              <a:gd name="connsiteX124" fmla="*/ 499491 w 4692880"/>
              <a:gd name="connsiteY124" fmla="*/ 6541 h 303555"/>
              <a:gd name="connsiteX125" fmla="*/ 539877 w 4692880"/>
              <a:gd name="connsiteY125" fmla="*/ 6541 h 303555"/>
              <a:gd name="connsiteX126" fmla="*/ 539877 w 4692880"/>
              <a:gd name="connsiteY126" fmla="*/ 287719 h 303555"/>
              <a:gd name="connsiteX127" fmla="*/ 499491 w 4692880"/>
              <a:gd name="connsiteY127" fmla="*/ 287719 h 303555"/>
              <a:gd name="connsiteX128" fmla="*/ 0 w 4692880"/>
              <a:gd name="connsiteY128" fmla="*/ 6541 h 303555"/>
              <a:gd name="connsiteX129" fmla="*/ 42291 w 4692880"/>
              <a:gd name="connsiteY129" fmla="*/ 6541 h 303555"/>
              <a:gd name="connsiteX130" fmla="*/ 104775 w 4692880"/>
              <a:gd name="connsiteY130" fmla="*/ 215329 h 303555"/>
              <a:gd name="connsiteX131" fmla="*/ 164211 w 4692880"/>
              <a:gd name="connsiteY131" fmla="*/ 6922 h 303555"/>
              <a:gd name="connsiteX132" fmla="*/ 207264 w 4692880"/>
              <a:gd name="connsiteY132" fmla="*/ 6922 h 303555"/>
              <a:gd name="connsiteX133" fmla="*/ 268224 w 4692880"/>
              <a:gd name="connsiteY133" fmla="*/ 215329 h 303555"/>
              <a:gd name="connsiteX134" fmla="*/ 325374 w 4692880"/>
              <a:gd name="connsiteY134" fmla="*/ 6541 h 303555"/>
              <a:gd name="connsiteX135" fmla="*/ 367665 w 4692880"/>
              <a:gd name="connsiteY135" fmla="*/ 6541 h 303555"/>
              <a:gd name="connsiteX136" fmla="*/ 289560 w 4692880"/>
              <a:gd name="connsiteY136" fmla="*/ 287719 h 303555"/>
              <a:gd name="connsiteX137" fmla="*/ 251841 w 4692880"/>
              <a:gd name="connsiteY137" fmla="*/ 287719 h 303555"/>
              <a:gd name="connsiteX138" fmla="*/ 185928 w 4692880"/>
              <a:gd name="connsiteY138" fmla="*/ 76264 h 303555"/>
              <a:gd name="connsiteX139" fmla="*/ 123825 w 4692880"/>
              <a:gd name="connsiteY139" fmla="*/ 287719 h 303555"/>
              <a:gd name="connsiteX140" fmla="*/ 85725 w 4692880"/>
              <a:gd name="connsiteY140" fmla="*/ 287719 h 303555"/>
              <a:gd name="connsiteX141" fmla="*/ 3251557 w 4692880"/>
              <a:gd name="connsiteY141" fmla="*/ 3493 h 303555"/>
              <a:gd name="connsiteX142" fmla="*/ 3324483 w 4692880"/>
              <a:gd name="connsiteY142" fmla="*/ 22021 h 303555"/>
              <a:gd name="connsiteX143" fmla="*/ 3373703 w 4692880"/>
              <a:gd name="connsiteY143" fmla="*/ 72468 h 303555"/>
              <a:gd name="connsiteX144" fmla="*/ 3391765 w 4692880"/>
              <a:gd name="connsiteY144" fmla="*/ 147130 h 303555"/>
              <a:gd name="connsiteX145" fmla="*/ 3373703 w 4692880"/>
              <a:gd name="connsiteY145" fmla="*/ 221792 h 303555"/>
              <a:gd name="connsiteX146" fmla="*/ 3324483 w 4692880"/>
              <a:gd name="connsiteY146" fmla="*/ 272239 h 303555"/>
              <a:gd name="connsiteX147" fmla="*/ 3251557 w 4692880"/>
              <a:gd name="connsiteY147" fmla="*/ 290767 h 303555"/>
              <a:gd name="connsiteX148" fmla="*/ 3178899 w 4692880"/>
              <a:gd name="connsiteY148" fmla="*/ 272239 h 303555"/>
              <a:gd name="connsiteX149" fmla="*/ 3129778 w 4692880"/>
              <a:gd name="connsiteY149" fmla="*/ 221792 h 303555"/>
              <a:gd name="connsiteX150" fmla="*/ 3111730 w 4692880"/>
              <a:gd name="connsiteY150" fmla="*/ 147130 h 303555"/>
              <a:gd name="connsiteX151" fmla="*/ 3129778 w 4692880"/>
              <a:gd name="connsiteY151" fmla="*/ 72468 h 303555"/>
              <a:gd name="connsiteX152" fmla="*/ 3178899 w 4692880"/>
              <a:gd name="connsiteY152" fmla="*/ 22021 h 303555"/>
              <a:gd name="connsiteX153" fmla="*/ 3251557 w 4692880"/>
              <a:gd name="connsiteY153" fmla="*/ 3493 h 303555"/>
              <a:gd name="connsiteX154" fmla="*/ 2332144 w 4692880"/>
              <a:gd name="connsiteY154" fmla="*/ 0 h 303555"/>
              <a:gd name="connsiteX155" fmla="*/ 2333824 w 4692880"/>
              <a:gd name="connsiteY155" fmla="*/ 208 h 303555"/>
              <a:gd name="connsiteX156" fmla="*/ 2335502 w 4692880"/>
              <a:gd name="connsiteY156" fmla="*/ 700 h 303555"/>
              <a:gd name="connsiteX157" fmla="*/ 2337903 w 4692880"/>
              <a:gd name="connsiteY157" fmla="*/ 2299 h 303555"/>
              <a:gd name="connsiteX158" fmla="*/ 2339125 w 4692880"/>
              <a:gd name="connsiteY158" fmla="*/ 3644 h 303555"/>
              <a:gd name="connsiteX159" fmla="*/ 2339763 w 4692880"/>
              <a:gd name="connsiteY159" fmla="*/ 4685 h 303555"/>
              <a:gd name="connsiteX160" fmla="*/ 2340538 w 4692880"/>
              <a:gd name="connsiteY160" fmla="*/ 5946 h 303555"/>
              <a:gd name="connsiteX161" fmla="*/ 2363975 w 4692880"/>
              <a:gd name="connsiteY161" fmla="*/ 70521 h 303555"/>
              <a:gd name="connsiteX162" fmla="*/ 2410638 w 4692880"/>
              <a:gd name="connsiteY162" fmla="*/ 118091 h 303555"/>
              <a:gd name="connsiteX163" fmla="*/ 2472274 w 4692880"/>
              <a:gd name="connsiteY163" fmla="*/ 141737 h 303555"/>
              <a:gd name="connsiteX164" fmla="*/ 2478850 w 4692880"/>
              <a:gd name="connsiteY164" fmla="*/ 151392 h 303555"/>
              <a:gd name="connsiteX165" fmla="*/ 2471645 w 4692880"/>
              <a:gd name="connsiteY165" fmla="*/ 161185 h 303555"/>
              <a:gd name="connsiteX166" fmla="*/ 2415255 w 4692880"/>
              <a:gd name="connsiteY166" fmla="*/ 178957 h 303555"/>
              <a:gd name="connsiteX167" fmla="*/ 2363417 w 4692880"/>
              <a:gd name="connsiteY167" fmla="*/ 229749 h 303555"/>
              <a:gd name="connsiteX168" fmla="*/ 2340469 w 4692880"/>
              <a:gd name="connsiteY168" fmla="*/ 297540 h 303555"/>
              <a:gd name="connsiteX169" fmla="*/ 2339140 w 4692880"/>
              <a:gd name="connsiteY169" fmla="*/ 299988 h 303555"/>
              <a:gd name="connsiteX170" fmla="*/ 2338230 w 4692880"/>
              <a:gd name="connsiteY170" fmla="*/ 301038 h 303555"/>
              <a:gd name="connsiteX171" fmla="*/ 2335292 w 4692880"/>
              <a:gd name="connsiteY171" fmla="*/ 302929 h 303555"/>
              <a:gd name="connsiteX172" fmla="*/ 2334103 w 4692880"/>
              <a:gd name="connsiteY172" fmla="*/ 303275 h 303555"/>
              <a:gd name="connsiteX173" fmla="*/ 2332074 w 4692880"/>
              <a:gd name="connsiteY173" fmla="*/ 303555 h 303555"/>
              <a:gd name="connsiteX174" fmla="*/ 2330045 w 4692880"/>
              <a:gd name="connsiteY174" fmla="*/ 303275 h 303555"/>
              <a:gd name="connsiteX175" fmla="*/ 2328855 w 4692880"/>
              <a:gd name="connsiteY175" fmla="*/ 302929 h 303555"/>
              <a:gd name="connsiteX176" fmla="*/ 2325708 w 4692880"/>
              <a:gd name="connsiteY176" fmla="*/ 300826 h 303555"/>
              <a:gd name="connsiteX177" fmla="*/ 2324728 w 4692880"/>
              <a:gd name="connsiteY177" fmla="*/ 299639 h 303555"/>
              <a:gd name="connsiteX178" fmla="*/ 2323677 w 4692880"/>
              <a:gd name="connsiteY178" fmla="*/ 297540 h 303555"/>
              <a:gd name="connsiteX179" fmla="*/ 2300730 w 4692880"/>
              <a:gd name="connsiteY179" fmla="*/ 229749 h 303555"/>
              <a:gd name="connsiteX180" fmla="*/ 2248821 w 4692880"/>
              <a:gd name="connsiteY180" fmla="*/ 178957 h 303555"/>
              <a:gd name="connsiteX181" fmla="*/ 2192433 w 4692880"/>
              <a:gd name="connsiteY181" fmla="*/ 161185 h 303555"/>
              <a:gd name="connsiteX182" fmla="*/ 2185227 w 4692880"/>
              <a:gd name="connsiteY182" fmla="*/ 151392 h 303555"/>
              <a:gd name="connsiteX183" fmla="*/ 2191872 w 4692880"/>
              <a:gd name="connsiteY183" fmla="*/ 141737 h 303555"/>
              <a:gd name="connsiteX184" fmla="*/ 2253509 w 4692880"/>
              <a:gd name="connsiteY184" fmla="*/ 118091 h 303555"/>
              <a:gd name="connsiteX185" fmla="*/ 2300103 w 4692880"/>
              <a:gd name="connsiteY185" fmla="*/ 70521 h 303555"/>
              <a:gd name="connsiteX186" fmla="*/ 2323539 w 4692880"/>
              <a:gd name="connsiteY186" fmla="*/ 5946 h 303555"/>
              <a:gd name="connsiteX187" fmla="*/ 2324441 w 4692880"/>
              <a:gd name="connsiteY187" fmla="*/ 4524 h 303555"/>
              <a:gd name="connsiteX188" fmla="*/ 2324999 w 4692880"/>
              <a:gd name="connsiteY188" fmla="*/ 3644 h 303555"/>
              <a:gd name="connsiteX189" fmla="*/ 2326183 w 4692880"/>
              <a:gd name="connsiteY189" fmla="*/ 2337 h 303555"/>
              <a:gd name="connsiteX190" fmla="*/ 2328645 w 4692880"/>
              <a:gd name="connsiteY190" fmla="*/ 700 h 303555"/>
              <a:gd name="connsiteX191" fmla="*/ 2330325 w 4692880"/>
              <a:gd name="connsiteY191" fmla="*/ 208 h 303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692880" h="303555">
                <a:moveTo>
                  <a:pt x="3604363" y="41974"/>
                </a:moveTo>
                <a:lnTo>
                  <a:pt x="3564358" y="42355"/>
                </a:lnTo>
                <a:lnTo>
                  <a:pt x="3564358" y="251905"/>
                </a:lnTo>
                <a:lnTo>
                  <a:pt x="3604363" y="252286"/>
                </a:lnTo>
                <a:cubicBezTo>
                  <a:pt x="3634891" y="251834"/>
                  <a:pt x="3659180" y="242166"/>
                  <a:pt x="3677229" y="223282"/>
                </a:cubicBezTo>
                <a:cubicBezTo>
                  <a:pt x="3695279" y="204399"/>
                  <a:pt x="3704519" y="179015"/>
                  <a:pt x="3704947" y="147130"/>
                </a:cubicBezTo>
                <a:cubicBezTo>
                  <a:pt x="3704519" y="115245"/>
                  <a:pt x="3695279" y="89861"/>
                  <a:pt x="3677229" y="70978"/>
                </a:cubicBezTo>
                <a:cubicBezTo>
                  <a:pt x="3659180" y="52094"/>
                  <a:pt x="3634891" y="42426"/>
                  <a:pt x="3604363" y="41974"/>
                </a:cubicBezTo>
                <a:close/>
                <a:moveTo>
                  <a:pt x="2830552" y="41974"/>
                </a:moveTo>
                <a:lnTo>
                  <a:pt x="2830552" y="146749"/>
                </a:lnTo>
                <a:lnTo>
                  <a:pt x="2892655" y="146749"/>
                </a:lnTo>
                <a:cubicBezTo>
                  <a:pt x="2908149" y="146487"/>
                  <a:pt x="2920595" y="141582"/>
                  <a:pt x="2929993" y="132033"/>
                </a:cubicBezTo>
                <a:cubicBezTo>
                  <a:pt x="2939391" y="122484"/>
                  <a:pt x="2944217" y="109863"/>
                  <a:pt x="2944471" y="94171"/>
                </a:cubicBezTo>
                <a:cubicBezTo>
                  <a:pt x="2944201" y="78661"/>
                  <a:pt x="2939312" y="66152"/>
                  <a:pt x="2929803" y="56642"/>
                </a:cubicBezTo>
                <a:cubicBezTo>
                  <a:pt x="2920294" y="47133"/>
                  <a:pt x="2907784" y="42244"/>
                  <a:pt x="2892274" y="41974"/>
                </a:cubicBezTo>
                <a:close/>
                <a:moveTo>
                  <a:pt x="1749552" y="41974"/>
                </a:moveTo>
                <a:lnTo>
                  <a:pt x="1749552" y="146749"/>
                </a:lnTo>
                <a:lnTo>
                  <a:pt x="1810893" y="146749"/>
                </a:lnTo>
                <a:cubicBezTo>
                  <a:pt x="1826553" y="146582"/>
                  <a:pt x="1839047" y="141867"/>
                  <a:pt x="1848374" y="132604"/>
                </a:cubicBezTo>
                <a:cubicBezTo>
                  <a:pt x="1857700" y="123341"/>
                  <a:pt x="1862479" y="110530"/>
                  <a:pt x="1862709" y="94171"/>
                </a:cubicBezTo>
                <a:cubicBezTo>
                  <a:pt x="1862479" y="77828"/>
                  <a:pt x="1857700" y="65080"/>
                  <a:pt x="1848374" y="55928"/>
                </a:cubicBezTo>
                <a:cubicBezTo>
                  <a:pt x="1839047" y="46776"/>
                  <a:pt x="1826553" y="42125"/>
                  <a:pt x="1810893" y="41974"/>
                </a:cubicBezTo>
                <a:close/>
                <a:moveTo>
                  <a:pt x="3251557" y="38926"/>
                </a:moveTo>
                <a:cubicBezTo>
                  <a:pt x="3221427" y="39386"/>
                  <a:pt x="3197487" y="49324"/>
                  <a:pt x="3179739" y="68739"/>
                </a:cubicBezTo>
                <a:cubicBezTo>
                  <a:pt x="3161990" y="88154"/>
                  <a:pt x="3152910" y="114285"/>
                  <a:pt x="3152497" y="147130"/>
                </a:cubicBezTo>
                <a:cubicBezTo>
                  <a:pt x="3152910" y="179975"/>
                  <a:pt x="3161990" y="206106"/>
                  <a:pt x="3179739" y="225521"/>
                </a:cubicBezTo>
                <a:cubicBezTo>
                  <a:pt x="3197487" y="244936"/>
                  <a:pt x="3221427" y="254874"/>
                  <a:pt x="3251557" y="255334"/>
                </a:cubicBezTo>
                <a:cubicBezTo>
                  <a:pt x="3281704" y="254874"/>
                  <a:pt x="3305707" y="244936"/>
                  <a:pt x="3323566" y="225521"/>
                </a:cubicBezTo>
                <a:cubicBezTo>
                  <a:pt x="3341426" y="206106"/>
                  <a:pt x="3350570" y="179975"/>
                  <a:pt x="3350998" y="147130"/>
                </a:cubicBezTo>
                <a:cubicBezTo>
                  <a:pt x="3350570" y="114285"/>
                  <a:pt x="3341426" y="88154"/>
                  <a:pt x="3323566" y="68739"/>
                </a:cubicBezTo>
                <a:cubicBezTo>
                  <a:pt x="3305707" y="49324"/>
                  <a:pt x="3281704" y="39386"/>
                  <a:pt x="3251557" y="38926"/>
                </a:cubicBezTo>
                <a:close/>
                <a:moveTo>
                  <a:pt x="4409416" y="6541"/>
                </a:moveTo>
                <a:lnTo>
                  <a:pt x="4453231" y="6541"/>
                </a:lnTo>
                <a:lnTo>
                  <a:pt x="4551148" y="178372"/>
                </a:lnTo>
                <a:lnTo>
                  <a:pt x="4648684" y="6541"/>
                </a:lnTo>
                <a:lnTo>
                  <a:pt x="4692880" y="6541"/>
                </a:lnTo>
                <a:lnTo>
                  <a:pt x="4692880" y="287719"/>
                </a:lnTo>
                <a:lnTo>
                  <a:pt x="4652494" y="287719"/>
                </a:lnTo>
                <a:lnTo>
                  <a:pt x="4652494" y="80836"/>
                </a:lnTo>
                <a:lnTo>
                  <a:pt x="4568674" y="229045"/>
                </a:lnTo>
                <a:lnTo>
                  <a:pt x="4533241" y="229045"/>
                </a:lnTo>
                <a:lnTo>
                  <a:pt x="4449802" y="80836"/>
                </a:lnTo>
                <a:lnTo>
                  <a:pt x="4449802" y="287719"/>
                </a:lnTo>
                <a:lnTo>
                  <a:pt x="4409416" y="287719"/>
                </a:lnTo>
                <a:close/>
                <a:moveTo>
                  <a:pt x="4057753" y="6541"/>
                </a:moveTo>
                <a:lnTo>
                  <a:pt x="4098139" y="6541"/>
                </a:lnTo>
                <a:lnTo>
                  <a:pt x="4098139" y="176467"/>
                </a:lnTo>
                <a:cubicBezTo>
                  <a:pt x="4098147" y="199660"/>
                  <a:pt x="4103751" y="218139"/>
                  <a:pt x="4114951" y="231902"/>
                </a:cubicBezTo>
                <a:cubicBezTo>
                  <a:pt x="4126151" y="245666"/>
                  <a:pt x="4142899" y="252715"/>
                  <a:pt x="4165195" y="253048"/>
                </a:cubicBezTo>
                <a:cubicBezTo>
                  <a:pt x="4187492" y="252715"/>
                  <a:pt x="4204240" y="245666"/>
                  <a:pt x="4215440" y="231902"/>
                </a:cubicBezTo>
                <a:cubicBezTo>
                  <a:pt x="4226639" y="218139"/>
                  <a:pt x="4232243" y="199660"/>
                  <a:pt x="4232251" y="176467"/>
                </a:cubicBezTo>
                <a:lnTo>
                  <a:pt x="4232251" y="6541"/>
                </a:lnTo>
                <a:lnTo>
                  <a:pt x="4273018" y="6541"/>
                </a:lnTo>
                <a:lnTo>
                  <a:pt x="4273018" y="176467"/>
                </a:lnTo>
                <a:cubicBezTo>
                  <a:pt x="4272764" y="210384"/>
                  <a:pt x="4263271" y="237705"/>
                  <a:pt x="4244538" y="258430"/>
                </a:cubicBezTo>
                <a:cubicBezTo>
                  <a:pt x="4225806" y="279154"/>
                  <a:pt x="4199358" y="289807"/>
                  <a:pt x="4165195" y="290386"/>
                </a:cubicBezTo>
                <a:cubicBezTo>
                  <a:pt x="4131048" y="289807"/>
                  <a:pt x="4104664" y="279154"/>
                  <a:pt x="4086042" y="258430"/>
                </a:cubicBezTo>
                <a:cubicBezTo>
                  <a:pt x="4067421" y="237705"/>
                  <a:pt x="4057991" y="210384"/>
                  <a:pt x="4057753" y="176467"/>
                </a:cubicBezTo>
                <a:close/>
                <a:moveTo>
                  <a:pt x="3876397" y="6541"/>
                </a:moveTo>
                <a:lnTo>
                  <a:pt x="3916783" y="6541"/>
                </a:lnTo>
                <a:lnTo>
                  <a:pt x="3916783" y="287719"/>
                </a:lnTo>
                <a:lnTo>
                  <a:pt x="3876397" y="287719"/>
                </a:lnTo>
                <a:close/>
                <a:moveTo>
                  <a:pt x="3523972" y="6541"/>
                </a:moveTo>
                <a:lnTo>
                  <a:pt x="3604744" y="6541"/>
                </a:lnTo>
                <a:cubicBezTo>
                  <a:pt x="3632383" y="6746"/>
                  <a:pt x="3656692" y="12771"/>
                  <a:pt x="3677670" y="24617"/>
                </a:cubicBezTo>
                <a:cubicBezTo>
                  <a:pt x="3698649" y="36464"/>
                  <a:pt x="3715055" y="52903"/>
                  <a:pt x="3726890" y="73936"/>
                </a:cubicBezTo>
                <a:cubicBezTo>
                  <a:pt x="3738725" y="94968"/>
                  <a:pt x="3744745" y="119366"/>
                  <a:pt x="3744952" y="147130"/>
                </a:cubicBezTo>
                <a:cubicBezTo>
                  <a:pt x="3744745" y="174894"/>
                  <a:pt x="3738725" y="199292"/>
                  <a:pt x="3726890" y="220324"/>
                </a:cubicBezTo>
                <a:cubicBezTo>
                  <a:pt x="3715055" y="241357"/>
                  <a:pt x="3698649" y="257796"/>
                  <a:pt x="3677670" y="269643"/>
                </a:cubicBezTo>
                <a:cubicBezTo>
                  <a:pt x="3656692" y="281489"/>
                  <a:pt x="3632383" y="287514"/>
                  <a:pt x="3604744" y="287719"/>
                </a:cubicBezTo>
                <a:lnTo>
                  <a:pt x="3523972" y="287719"/>
                </a:lnTo>
                <a:close/>
                <a:moveTo>
                  <a:pt x="2790166" y="6541"/>
                </a:moveTo>
                <a:lnTo>
                  <a:pt x="2893798" y="6541"/>
                </a:lnTo>
                <a:cubicBezTo>
                  <a:pt x="2920913" y="6978"/>
                  <a:pt x="2942693" y="15153"/>
                  <a:pt x="2959140" y="31068"/>
                </a:cubicBezTo>
                <a:cubicBezTo>
                  <a:pt x="2975586" y="46983"/>
                  <a:pt x="2984032" y="68017"/>
                  <a:pt x="2984476" y="94171"/>
                </a:cubicBezTo>
                <a:cubicBezTo>
                  <a:pt x="2984032" y="120325"/>
                  <a:pt x="2975586" y="141359"/>
                  <a:pt x="2959140" y="157274"/>
                </a:cubicBezTo>
                <a:cubicBezTo>
                  <a:pt x="2942693" y="173189"/>
                  <a:pt x="2920913" y="181364"/>
                  <a:pt x="2893798" y="181801"/>
                </a:cubicBezTo>
                <a:lnTo>
                  <a:pt x="2830552" y="181801"/>
                </a:lnTo>
                <a:lnTo>
                  <a:pt x="2830552" y="287719"/>
                </a:lnTo>
                <a:lnTo>
                  <a:pt x="2790166" y="287719"/>
                </a:lnTo>
                <a:close/>
                <a:moveTo>
                  <a:pt x="1709166" y="6541"/>
                </a:moveTo>
                <a:lnTo>
                  <a:pt x="1815846" y="6541"/>
                </a:lnTo>
                <a:cubicBezTo>
                  <a:pt x="1841984" y="6922"/>
                  <a:pt x="1862955" y="14923"/>
                  <a:pt x="1878758" y="30544"/>
                </a:cubicBezTo>
                <a:cubicBezTo>
                  <a:pt x="1894562" y="46165"/>
                  <a:pt x="1902674" y="67120"/>
                  <a:pt x="1903095" y="93409"/>
                </a:cubicBezTo>
                <a:cubicBezTo>
                  <a:pt x="1903333" y="111919"/>
                  <a:pt x="1898380" y="128429"/>
                  <a:pt x="1888236" y="142939"/>
                </a:cubicBezTo>
                <a:cubicBezTo>
                  <a:pt x="1878092" y="157449"/>
                  <a:pt x="1862471" y="168625"/>
                  <a:pt x="1841373" y="176467"/>
                </a:cubicBezTo>
                <a:lnTo>
                  <a:pt x="1916430" y="287719"/>
                </a:lnTo>
                <a:lnTo>
                  <a:pt x="1867662" y="287719"/>
                </a:lnTo>
                <a:lnTo>
                  <a:pt x="1796415" y="182182"/>
                </a:lnTo>
                <a:lnTo>
                  <a:pt x="1749552" y="182182"/>
                </a:lnTo>
                <a:lnTo>
                  <a:pt x="1749552" y="287719"/>
                </a:lnTo>
                <a:lnTo>
                  <a:pt x="1709166" y="287719"/>
                </a:lnTo>
                <a:close/>
                <a:moveTo>
                  <a:pt x="1399794" y="6541"/>
                </a:moveTo>
                <a:lnTo>
                  <a:pt x="1581531" y="6541"/>
                </a:lnTo>
                <a:lnTo>
                  <a:pt x="1581531" y="41974"/>
                </a:lnTo>
                <a:lnTo>
                  <a:pt x="1440180" y="41974"/>
                </a:lnTo>
                <a:lnTo>
                  <a:pt x="1440180" y="125413"/>
                </a:lnTo>
                <a:lnTo>
                  <a:pt x="1561719" y="125413"/>
                </a:lnTo>
                <a:lnTo>
                  <a:pt x="1561719" y="160465"/>
                </a:lnTo>
                <a:lnTo>
                  <a:pt x="1440180" y="160465"/>
                </a:lnTo>
                <a:lnTo>
                  <a:pt x="1440180" y="252286"/>
                </a:lnTo>
                <a:lnTo>
                  <a:pt x="1581531" y="252286"/>
                </a:lnTo>
                <a:lnTo>
                  <a:pt x="1581531" y="287719"/>
                </a:lnTo>
                <a:lnTo>
                  <a:pt x="1399794" y="287719"/>
                </a:lnTo>
                <a:close/>
                <a:moveTo>
                  <a:pt x="1041273" y="6541"/>
                </a:moveTo>
                <a:lnTo>
                  <a:pt x="1085088" y="6541"/>
                </a:lnTo>
                <a:lnTo>
                  <a:pt x="1224153" y="217996"/>
                </a:lnTo>
                <a:lnTo>
                  <a:pt x="1224153" y="6541"/>
                </a:lnTo>
                <a:lnTo>
                  <a:pt x="1264920" y="6541"/>
                </a:lnTo>
                <a:lnTo>
                  <a:pt x="1264920" y="287719"/>
                </a:lnTo>
                <a:lnTo>
                  <a:pt x="1221105" y="287719"/>
                </a:lnTo>
                <a:lnTo>
                  <a:pt x="1081659" y="75883"/>
                </a:lnTo>
                <a:lnTo>
                  <a:pt x="1081659" y="287719"/>
                </a:lnTo>
                <a:lnTo>
                  <a:pt x="1041273" y="287719"/>
                </a:lnTo>
                <a:close/>
                <a:moveTo>
                  <a:pt x="679323" y="6541"/>
                </a:moveTo>
                <a:lnTo>
                  <a:pt x="723138" y="6541"/>
                </a:lnTo>
                <a:lnTo>
                  <a:pt x="862203" y="217996"/>
                </a:lnTo>
                <a:lnTo>
                  <a:pt x="862203" y="6541"/>
                </a:lnTo>
                <a:lnTo>
                  <a:pt x="902970" y="6541"/>
                </a:lnTo>
                <a:lnTo>
                  <a:pt x="902970" y="287719"/>
                </a:lnTo>
                <a:lnTo>
                  <a:pt x="859155" y="287719"/>
                </a:lnTo>
                <a:lnTo>
                  <a:pt x="719709" y="75883"/>
                </a:lnTo>
                <a:lnTo>
                  <a:pt x="719709" y="287719"/>
                </a:lnTo>
                <a:lnTo>
                  <a:pt x="679323" y="287719"/>
                </a:lnTo>
                <a:close/>
                <a:moveTo>
                  <a:pt x="499491" y="6541"/>
                </a:moveTo>
                <a:lnTo>
                  <a:pt x="539877" y="6541"/>
                </a:lnTo>
                <a:lnTo>
                  <a:pt x="539877" y="287719"/>
                </a:lnTo>
                <a:lnTo>
                  <a:pt x="499491" y="287719"/>
                </a:lnTo>
                <a:close/>
                <a:moveTo>
                  <a:pt x="0" y="6541"/>
                </a:moveTo>
                <a:lnTo>
                  <a:pt x="42291" y="6541"/>
                </a:lnTo>
                <a:lnTo>
                  <a:pt x="104775" y="215329"/>
                </a:lnTo>
                <a:lnTo>
                  <a:pt x="164211" y="6922"/>
                </a:lnTo>
                <a:lnTo>
                  <a:pt x="207264" y="6922"/>
                </a:lnTo>
                <a:lnTo>
                  <a:pt x="268224" y="215329"/>
                </a:lnTo>
                <a:lnTo>
                  <a:pt x="325374" y="6541"/>
                </a:lnTo>
                <a:lnTo>
                  <a:pt x="367665" y="6541"/>
                </a:lnTo>
                <a:lnTo>
                  <a:pt x="289560" y="287719"/>
                </a:lnTo>
                <a:lnTo>
                  <a:pt x="251841" y="287719"/>
                </a:lnTo>
                <a:lnTo>
                  <a:pt x="185928" y="76264"/>
                </a:lnTo>
                <a:lnTo>
                  <a:pt x="123825" y="287719"/>
                </a:lnTo>
                <a:lnTo>
                  <a:pt x="85725" y="287719"/>
                </a:lnTo>
                <a:close/>
                <a:moveTo>
                  <a:pt x="3251557" y="3493"/>
                </a:moveTo>
                <a:cubicBezTo>
                  <a:pt x="3279196" y="3707"/>
                  <a:pt x="3303505" y="9883"/>
                  <a:pt x="3324483" y="22021"/>
                </a:cubicBezTo>
                <a:cubicBezTo>
                  <a:pt x="3345462" y="34159"/>
                  <a:pt x="3361869" y="50975"/>
                  <a:pt x="3373703" y="72468"/>
                </a:cubicBezTo>
                <a:cubicBezTo>
                  <a:pt x="3385538" y="93962"/>
                  <a:pt x="3391558" y="118849"/>
                  <a:pt x="3391765" y="147130"/>
                </a:cubicBezTo>
                <a:cubicBezTo>
                  <a:pt x="3391558" y="175411"/>
                  <a:pt x="3385538" y="200298"/>
                  <a:pt x="3373703" y="221792"/>
                </a:cubicBezTo>
                <a:cubicBezTo>
                  <a:pt x="3361869" y="243285"/>
                  <a:pt x="3345462" y="260101"/>
                  <a:pt x="3324483" y="272239"/>
                </a:cubicBezTo>
                <a:cubicBezTo>
                  <a:pt x="3303505" y="284377"/>
                  <a:pt x="3279196" y="290553"/>
                  <a:pt x="3251557" y="290767"/>
                </a:cubicBezTo>
                <a:cubicBezTo>
                  <a:pt x="3224043" y="290553"/>
                  <a:pt x="3199824" y="284377"/>
                  <a:pt x="3178899" y="272239"/>
                </a:cubicBezTo>
                <a:cubicBezTo>
                  <a:pt x="3157975" y="260101"/>
                  <a:pt x="3141601" y="243285"/>
                  <a:pt x="3129778" y="221792"/>
                </a:cubicBezTo>
                <a:cubicBezTo>
                  <a:pt x="3117956" y="200298"/>
                  <a:pt x="3111940" y="175411"/>
                  <a:pt x="3111730" y="147130"/>
                </a:cubicBezTo>
                <a:cubicBezTo>
                  <a:pt x="3111940" y="118849"/>
                  <a:pt x="3117956" y="93962"/>
                  <a:pt x="3129778" y="72468"/>
                </a:cubicBezTo>
                <a:cubicBezTo>
                  <a:pt x="3141601" y="50975"/>
                  <a:pt x="3157975" y="34159"/>
                  <a:pt x="3178899" y="22021"/>
                </a:cubicBezTo>
                <a:cubicBezTo>
                  <a:pt x="3199824" y="9883"/>
                  <a:pt x="3224043" y="3707"/>
                  <a:pt x="3251557" y="3493"/>
                </a:cubicBezTo>
                <a:close/>
                <a:moveTo>
                  <a:pt x="2332144" y="0"/>
                </a:moveTo>
                <a:cubicBezTo>
                  <a:pt x="2332702" y="0"/>
                  <a:pt x="2333264" y="66"/>
                  <a:pt x="2333824" y="208"/>
                </a:cubicBezTo>
                <a:cubicBezTo>
                  <a:pt x="2334382" y="281"/>
                  <a:pt x="2334942" y="488"/>
                  <a:pt x="2335502" y="700"/>
                </a:cubicBezTo>
                <a:cubicBezTo>
                  <a:pt x="2336388" y="1092"/>
                  <a:pt x="2337182" y="1653"/>
                  <a:pt x="2337903" y="2299"/>
                </a:cubicBezTo>
                <a:cubicBezTo>
                  <a:pt x="2338373" y="2702"/>
                  <a:pt x="2338745" y="3148"/>
                  <a:pt x="2339125" y="3644"/>
                </a:cubicBezTo>
                <a:cubicBezTo>
                  <a:pt x="2339371" y="3975"/>
                  <a:pt x="2339562" y="4324"/>
                  <a:pt x="2339763" y="4685"/>
                </a:cubicBezTo>
                <a:cubicBezTo>
                  <a:pt x="2340005" y="5120"/>
                  <a:pt x="2340373" y="5462"/>
                  <a:pt x="2340538" y="5946"/>
                </a:cubicBezTo>
                <a:lnTo>
                  <a:pt x="2363975" y="70521"/>
                </a:lnTo>
                <a:cubicBezTo>
                  <a:pt x="2371951" y="92417"/>
                  <a:pt x="2388951" y="109766"/>
                  <a:pt x="2410638" y="118091"/>
                </a:cubicBezTo>
                <a:lnTo>
                  <a:pt x="2472274" y="141737"/>
                </a:lnTo>
                <a:cubicBezTo>
                  <a:pt x="2476261" y="143278"/>
                  <a:pt x="2478850" y="147125"/>
                  <a:pt x="2478850" y="151392"/>
                </a:cubicBezTo>
                <a:cubicBezTo>
                  <a:pt x="2478850" y="155869"/>
                  <a:pt x="2475982" y="159859"/>
                  <a:pt x="2471645" y="161185"/>
                </a:cubicBezTo>
                <a:lnTo>
                  <a:pt x="2415255" y="178957"/>
                </a:lnTo>
                <a:cubicBezTo>
                  <a:pt x="2390910" y="186652"/>
                  <a:pt x="2371601" y="205543"/>
                  <a:pt x="2363417" y="229749"/>
                </a:cubicBezTo>
                <a:lnTo>
                  <a:pt x="2340469" y="297540"/>
                </a:lnTo>
                <a:cubicBezTo>
                  <a:pt x="2340189" y="298447"/>
                  <a:pt x="2339698" y="299220"/>
                  <a:pt x="2339140" y="299988"/>
                </a:cubicBezTo>
                <a:cubicBezTo>
                  <a:pt x="2338861" y="300338"/>
                  <a:pt x="2338580" y="300688"/>
                  <a:pt x="2338230" y="301038"/>
                </a:cubicBezTo>
                <a:cubicBezTo>
                  <a:pt x="2337391" y="301806"/>
                  <a:pt x="2336410" y="302506"/>
                  <a:pt x="2335292" y="302929"/>
                </a:cubicBezTo>
                <a:cubicBezTo>
                  <a:pt x="2334942" y="303063"/>
                  <a:pt x="2334523" y="303205"/>
                  <a:pt x="2334103" y="303275"/>
                </a:cubicBezTo>
                <a:cubicBezTo>
                  <a:pt x="2333472" y="303486"/>
                  <a:pt x="2332774" y="303555"/>
                  <a:pt x="2332074" y="303555"/>
                </a:cubicBezTo>
                <a:cubicBezTo>
                  <a:pt x="2331373" y="303555"/>
                  <a:pt x="2330673" y="303486"/>
                  <a:pt x="2330045" y="303275"/>
                </a:cubicBezTo>
                <a:cubicBezTo>
                  <a:pt x="2329624" y="303205"/>
                  <a:pt x="2329205" y="303063"/>
                  <a:pt x="2328855" y="302929"/>
                </a:cubicBezTo>
                <a:cubicBezTo>
                  <a:pt x="2327596" y="302437"/>
                  <a:pt x="2326546" y="301737"/>
                  <a:pt x="2325708" y="300826"/>
                </a:cubicBezTo>
                <a:cubicBezTo>
                  <a:pt x="2325288" y="300477"/>
                  <a:pt x="2325007" y="300058"/>
                  <a:pt x="2324728" y="299639"/>
                </a:cubicBezTo>
                <a:cubicBezTo>
                  <a:pt x="2324308" y="299008"/>
                  <a:pt x="2323960" y="298309"/>
                  <a:pt x="2323677" y="297540"/>
                </a:cubicBezTo>
                <a:lnTo>
                  <a:pt x="2300730" y="229749"/>
                </a:lnTo>
                <a:cubicBezTo>
                  <a:pt x="2292476" y="205543"/>
                  <a:pt x="2273237" y="186652"/>
                  <a:pt x="2248821" y="178957"/>
                </a:cubicBezTo>
                <a:lnTo>
                  <a:pt x="2192433" y="161185"/>
                </a:lnTo>
                <a:cubicBezTo>
                  <a:pt x="2188165" y="159859"/>
                  <a:pt x="2185227" y="155869"/>
                  <a:pt x="2185227" y="151392"/>
                </a:cubicBezTo>
                <a:cubicBezTo>
                  <a:pt x="2185227" y="147125"/>
                  <a:pt x="2187886" y="143278"/>
                  <a:pt x="2191872" y="141737"/>
                </a:cubicBezTo>
                <a:lnTo>
                  <a:pt x="2253509" y="118091"/>
                </a:lnTo>
                <a:cubicBezTo>
                  <a:pt x="2275197" y="109766"/>
                  <a:pt x="2292195" y="92417"/>
                  <a:pt x="2300103" y="70521"/>
                </a:cubicBezTo>
                <a:lnTo>
                  <a:pt x="2323539" y="5946"/>
                </a:lnTo>
                <a:cubicBezTo>
                  <a:pt x="2323742" y="5401"/>
                  <a:pt x="2324149" y="5008"/>
                  <a:pt x="2324441" y="4524"/>
                </a:cubicBezTo>
                <a:cubicBezTo>
                  <a:pt x="2324616" y="4221"/>
                  <a:pt x="2324788" y="3925"/>
                  <a:pt x="2324999" y="3644"/>
                </a:cubicBezTo>
                <a:cubicBezTo>
                  <a:pt x="2325368" y="3163"/>
                  <a:pt x="2325730" y="2729"/>
                  <a:pt x="2326183" y="2337"/>
                </a:cubicBezTo>
                <a:cubicBezTo>
                  <a:pt x="2326914" y="1676"/>
                  <a:pt x="2327724" y="1099"/>
                  <a:pt x="2328645" y="700"/>
                </a:cubicBezTo>
                <a:cubicBezTo>
                  <a:pt x="2329205" y="488"/>
                  <a:pt x="2329765" y="281"/>
                  <a:pt x="2330325" y="208"/>
                </a:cubicBezTo>
                <a:close/>
              </a:path>
            </a:pathLst>
          </a:custGeom>
          <a:solidFill>
            <a:srgbClr val="D6D7DB"/>
          </a:solidFill>
          <a:ln>
            <a:noFill/>
          </a:ln>
          <a:effectLst>
            <a:outerShdw blurRad="304800" sx="102000" sy="102000" algn="ctr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000" b="1" spc="600" dirty="0">
              <a:solidFill>
                <a:srgbClr val="D6D7DB"/>
              </a:solidFill>
              <a:effectLst>
                <a:outerShdw blurRad="304800" sx="102000" sy="102000" algn="ctr" rotWithShape="0">
                  <a:prstClr val="black">
                    <a:alpha val="20000"/>
                  </a:prstClr>
                </a:outerShdw>
              </a:effectLst>
              <a:latin typeface="SUITE" pitchFamily="50" charset="-127"/>
              <a:ea typeface="SUITE" pitchFamily="50" charset="-127"/>
            </a:endParaRPr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16" name="자유형: 도형 1215">
            <a:extLst>
              <a:ext uri="{FF2B5EF4-FFF2-40B4-BE49-F238E27FC236}">
                <a16:creationId xmlns:a16="http://schemas.microsoft.com/office/drawing/2014/main" id="{FF302CF3-BA95-DB51-F786-54BB9EA3510D}"/>
              </a:ext>
            </a:extLst>
          </p:cNvPr>
          <p:cNvSpPr/>
          <p:nvPr/>
        </p:nvSpPr>
        <p:spPr>
          <a:xfrm>
            <a:off x="3801762" y="5207371"/>
            <a:ext cx="4621533" cy="1179384"/>
          </a:xfrm>
          <a:custGeom>
            <a:avLst/>
            <a:gdLst/>
            <a:ahLst/>
            <a:cxnLst/>
            <a:rect l="l" t="t" r="r" b="b"/>
            <a:pathLst>
              <a:path w="4621533" h="1179384">
                <a:moveTo>
                  <a:pt x="4087124" y="1078495"/>
                </a:moveTo>
                <a:lnTo>
                  <a:pt x="4327306" y="1078495"/>
                </a:lnTo>
                <a:lnTo>
                  <a:pt x="4327306" y="1094040"/>
                </a:lnTo>
                <a:lnTo>
                  <a:pt x="4215749" y="1094040"/>
                </a:lnTo>
                <a:lnTo>
                  <a:pt x="4215749" y="1179384"/>
                </a:lnTo>
                <a:lnTo>
                  <a:pt x="4197461" y="1179384"/>
                </a:lnTo>
                <a:lnTo>
                  <a:pt x="4197461" y="1094040"/>
                </a:lnTo>
                <a:lnTo>
                  <a:pt x="4087124" y="1094040"/>
                </a:lnTo>
                <a:close/>
                <a:moveTo>
                  <a:pt x="4344299" y="1065389"/>
                </a:moveTo>
                <a:lnTo>
                  <a:pt x="4583871" y="1065389"/>
                </a:lnTo>
                <a:lnTo>
                  <a:pt x="4583871" y="1080933"/>
                </a:lnTo>
                <a:lnTo>
                  <a:pt x="4472924" y="1080933"/>
                </a:lnTo>
                <a:lnTo>
                  <a:pt x="4472924" y="1179384"/>
                </a:lnTo>
                <a:lnTo>
                  <a:pt x="4454636" y="1179384"/>
                </a:lnTo>
                <a:lnTo>
                  <a:pt x="4454636" y="1080933"/>
                </a:lnTo>
                <a:lnTo>
                  <a:pt x="4344299" y="1080933"/>
                </a:lnTo>
                <a:close/>
                <a:moveTo>
                  <a:pt x="4206300" y="939201"/>
                </a:moveTo>
                <a:cubicBezTo>
                  <a:pt x="4191721" y="939449"/>
                  <a:pt x="4179961" y="943983"/>
                  <a:pt x="4171020" y="952803"/>
                </a:cubicBezTo>
                <a:cubicBezTo>
                  <a:pt x="4162079" y="961623"/>
                  <a:pt x="4157482" y="973244"/>
                  <a:pt x="4157228" y="987664"/>
                </a:cubicBezTo>
                <a:cubicBezTo>
                  <a:pt x="4157482" y="1001806"/>
                  <a:pt x="4162079" y="1013299"/>
                  <a:pt x="4171020" y="1022145"/>
                </a:cubicBezTo>
                <a:cubicBezTo>
                  <a:pt x="4179961" y="1030991"/>
                  <a:pt x="4191721" y="1035550"/>
                  <a:pt x="4206300" y="1035823"/>
                </a:cubicBezTo>
                <a:cubicBezTo>
                  <a:pt x="4221490" y="1035582"/>
                  <a:pt x="4233707" y="1031111"/>
                  <a:pt x="4242953" y="1022412"/>
                </a:cubicBezTo>
                <a:cubicBezTo>
                  <a:pt x="4252198" y="1013712"/>
                  <a:pt x="4256948" y="1002231"/>
                  <a:pt x="4257202" y="987969"/>
                </a:cubicBezTo>
                <a:cubicBezTo>
                  <a:pt x="4256948" y="973536"/>
                  <a:pt x="4252198" y="961864"/>
                  <a:pt x="4242953" y="952955"/>
                </a:cubicBezTo>
                <a:cubicBezTo>
                  <a:pt x="4233707" y="944046"/>
                  <a:pt x="4221490" y="939462"/>
                  <a:pt x="4206300" y="939201"/>
                </a:cubicBezTo>
                <a:close/>
                <a:moveTo>
                  <a:pt x="4454636" y="924876"/>
                </a:moveTo>
                <a:lnTo>
                  <a:pt x="4474448" y="924876"/>
                </a:lnTo>
                <a:lnTo>
                  <a:pt x="4474448" y="948040"/>
                </a:lnTo>
                <a:cubicBezTo>
                  <a:pt x="4474194" y="951533"/>
                  <a:pt x="4475388" y="955140"/>
                  <a:pt x="4478030" y="958861"/>
                </a:cubicBezTo>
                <a:cubicBezTo>
                  <a:pt x="4480671" y="962582"/>
                  <a:pt x="4486285" y="967408"/>
                  <a:pt x="4494870" y="973339"/>
                </a:cubicBezTo>
                <a:lnTo>
                  <a:pt x="4563145" y="1021802"/>
                </a:lnTo>
                <a:lnTo>
                  <a:pt x="4553391" y="1035213"/>
                </a:lnTo>
                <a:lnTo>
                  <a:pt x="4485116" y="986750"/>
                </a:lnTo>
                <a:cubicBezTo>
                  <a:pt x="4475413" y="979994"/>
                  <a:pt x="4468606" y="973694"/>
                  <a:pt x="4464695" y="967852"/>
                </a:cubicBezTo>
                <a:cubicBezTo>
                  <a:pt x="4462574" y="970754"/>
                  <a:pt x="4459805" y="973790"/>
                  <a:pt x="4456389" y="976958"/>
                </a:cubicBezTo>
                <a:cubicBezTo>
                  <a:pt x="4452973" y="980127"/>
                  <a:pt x="4448832" y="983391"/>
                  <a:pt x="4443968" y="986750"/>
                </a:cubicBezTo>
                <a:lnTo>
                  <a:pt x="4375693" y="1035213"/>
                </a:lnTo>
                <a:lnTo>
                  <a:pt x="4365939" y="1021802"/>
                </a:lnTo>
                <a:lnTo>
                  <a:pt x="4434215" y="973339"/>
                </a:lnTo>
                <a:cubicBezTo>
                  <a:pt x="4442800" y="967408"/>
                  <a:pt x="4448413" y="962582"/>
                  <a:pt x="4451055" y="958861"/>
                </a:cubicBezTo>
                <a:cubicBezTo>
                  <a:pt x="4453696" y="955140"/>
                  <a:pt x="4454890" y="951533"/>
                  <a:pt x="4454636" y="948040"/>
                </a:cubicBezTo>
                <a:close/>
                <a:moveTo>
                  <a:pt x="4206300" y="922742"/>
                </a:moveTo>
                <a:cubicBezTo>
                  <a:pt x="4226760" y="923066"/>
                  <a:pt x="4243219" y="929124"/>
                  <a:pt x="4255678" y="940916"/>
                </a:cubicBezTo>
                <a:cubicBezTo>
                  <a:pt x="4268137" y="952708"/>
                  <a:pt x="4274537" y="968291"/>
                  <a:pt x="4274880" y="987664"/>
                </a:cubicBezTo>
                <a:cubicBezTo>
                  <a:pt x="4274537" y="1006880"/>
                  <a:pt x="4268137" y="1022323"/>
                  <a:pt x="4255678" y="1033994"/>
                </a:cubicBezTo>
                <a:cubicBezTo>
                  <a:pt x="4243219" y="1045665"/>
                  <a:pt x="4226760" y="1051660"/>
                  <a:pt x="4206300" y="1051977"/>
                </a:cubicBezTo>
                <a:cubicBezTo>
                  <a:pt x="4186450" y="1051660"/>
                  <a:pt x="4170448" y="1045665"/>
                  <a:pt x="4158294" y="1033994"/>
                </a:cubicBezTo>
                <a:cubicBezTo>
                  <a:pt x="4146141" y="1022323"/>
                  <a:pt x="4139892" y="1006880"/>
                  <a:pt x="4139549" y="987664"/>
                </a:cubicBezTo>
                <a:cubicBezTo>
                  <a:pt x="4139892" y="968291"/>
                  <a:pt x="4146141" y="952708"/>
                  <a:pt x="4158294" y="940916"/>
                </a:cubicBezTo>
                <a:cubicBezTo>
                  <a:pt x="4170448" y="929124"/>
                  <a:pt x="4186450" y="923066"/>
                  <a:pt x="4206300" y="922742"/>
                </a:cubicBezTo>
                <a:close/>
                <a:moveTo>
                  <a:pt x="13764" y="904776"/>
                </a:moveTo>
                <a:lnTo>
                  <a:pt x="253946" y="904776"/>
                </a:lnTo>
                <a:lnTo>
                  <a:pt x="253946" y="920321"/>
                </a:lnTo>
                <a:lnTo>
                  <a:pt x="142390" y="920321"/>
                </a:lnTo>
                <a:lnTo>
                  <a:pt x="142390" y="1005665"/>
                </a:lnTo>
                <a:lnTo>
                  <a:pt x="124102" y="1005665"/>
                </a:lnTo>
                <a:lnTo>
                  <a:pt x="124102" y="920321"/>
                </a:lnTo>
                <a:lnTo>
                  <a:pt x="13764" y="920321"/>
                </a:lnTo>
                <a:close/>
                <a:moveTo>
                  <a:pt x="270939" y="891670"/>
                </a:moveTo>
                <a:lnTo>
                  <a:pt x="510512" y="891670"/>
                </a:lnTo>
                <a:lnTo>
                  <a:pt x="510512" y="907215"/>
                </a:lnTo>
                <a:lnTo>
                  <a:pt x="399565" y="907215"/>
                </a:lnTo>
                <a:lnTo>
                  <a:pt x="399565" y="1005665"/>
                </a:lnTo>
                <a:lnTo>
                  <a:pt x="381277" y="1005665"/>
                </a:lnTo>
                <a:lnTo>
                  <a:pt x="381277" y="907215"/>
                </a:lnTo>
                <a:lnTo>
                  <a:pt x="270939" y="907215"/>
                </a:lnTo>
                <a:close/>
                <a:moveTo>
                  <a:pt x="132941" y="765483"/>
                </a:moveTo>
                <a:cubicBezTo>
                  <a:pt x="118361" y="765730"/>
                  <a:pt x="106601" y="770264"/>
                  <a:pt x="97660" y="779085"/>
                </a:cubicBezTo>
                <a:cubicBezTo>
                  <a:pt x="88719" y="787905"/>
                  <a:pt x="84122" y="799525"/>
                  <a:pt x="83868" y="813946"/>
                </a:cubicBezTo>
                <a:cubicBezTo>
                  <a:pt x="84122" y="828087"/>
                  <a:pt x="88719" y="839581"/>
                  <a:pt x="97660" y="848427"/>
                </a:cubicBezTo>
                <a:cubicBezTo>
                  <a:pt x="106601" y="857272"/>
                  <a:pt x="118361" y="861831"/>
                  <a:pt x="132941" y="862104"/>
                </a:cubicBezTo>
                <a:cubicBezTo>
                  <a:pt x="148130" y="861863"/>
                  <a:pt x="160347" y="857393"/>
                  <a:pt x="169593" y="848693"/>
                </a:cubicBezTo>
                <a:cubicBezTo>
                  <a:pt x="178839" y="839994"/>
                  <a:pt x="183588" y="828513"/>
                  <a:pt x="183842" y="814251"/>
                </a:cubicBezTo>
                <a:cubicBezTo>
                  <a:pt x="183588" y="799817"/>
                  <a:pt x="178839" y="788146"/>
                  <a:pt x="169593" y="779237"/>
                </a:cubicBezTo>
                <a:cubicBezTo>
                  <a:pt x="160347" y="770328"/>
                  <a:pt x="148130" y="765743"/>
                  <a:pt x="132941" y="765483"/>
                </a:cubicBezTo>
                <a:close/>
                <a:moveTo>
                  <a:pt x="381277" y="751157"/>
                </a:moveTo>
                <a:lnTo>
                  <a:pt x="401089" y="751157"/>
                </a:lnTo>
                <a:lnTo>
                  <a:pt x="401089" y="774322"/>
                </a:lnTo>
                <a:cubicBezTo>
                  <a:pt x="400835" y="777814"/>
                  <a:pt x="402028" y="781421"/>
                  <a:pt x="404670" y="785142"/>
                </a:cubicBezTo>
                <a:cubicBezTo>
                  <a:pt x="407312" y="788864"/>
                  <a:pt x="412925" y="793690"/>
                  <a:pt x="421510" y="799620"/>
                </a:cubicBezTo>
                <a:lnTo>
                  <a:pt x="489786" y="848084"/>
                </a:lnTo>
                <a:lnTo>
                  <a:pt x="480032" y="861495"/>
                </a:lnTo>
                <a:lnTo>
                  <a:pt x="411757" y="813032"/>
                </a:lnTo>
                <a:cubicBezTo>
                  <a:pt x="402054" y="806275"/>
                  <a:pt x="395247" y="799976"/>
                  <a:pt x="391335" y="794134"/>
                </a:cubicBezTo>
                <a:cubicBezTo>
                  <a:pt x="389214" y="797036"/>
                  <a:pt x="386446" y="800071"/>
                  <a:pt x="383029" y="803240"/>
                </a:cubicBezTo>
                <a:cubicBezTo>
                  <a:pt x="379613" y="806409"/>
                  <a:pt x="375473" y="809673"/>
                  <a:pt x="370609" y="813032"/>
                </a:cubicBezTo>
                <a:lnTo>
                  <a:pt x="302333" y="861495"/>
                </a:lnTo>
                <a:lnTo>
                  <a:pt x="292580" y="848084"/>
                </a:lnTo>
                <a:lnTo>
                  <a:pt x="360855" y="799620"/>
                </a:lnTo>
                <a:cubicBezTo>
                  <a:pt x="369440" y="793690"/>
                  <a:pt x="375054" y="788864"/>
                  <a:pt x="377695" y="785142"/>
                </a:cubicBezTo>
                <a:cubicBezTo>
                  <a:pt x="380337" y="781421"/>
                  <a:pt x="381531" y="777814"/>
                  <a:pt x="381277" y="774322"/>
                </a:cubicBezTo>
                <a:close/>
                <a:moveTo>
                  <a:pt x="132941" y="749024"/>
                </a:moveTo>
                <a:cubicBezTo>
                  <a:pt x="153401" y="749347"/>
                  <a:pt x="169860" y="755405"/>
                  <a:pt x="182318" y="767197"/>
                </a:cubicBezTo>
                <a:cubicBezTo>
                  <a:pt x="194777" y="778989"/>
                  <a:pt x="201178" y="794572"/>
                  <a:pt x="201521" y="813946"/>
                </a:cubicBezTo>
                <a:cubicBezTo>
                  <a:pt x="201178" y="833161"/>
                  <a:pt x="194777" y="848604"/>
                  <a:pt x="182318" y="860276"/>
                </a:cubicBezTo>
                <a:cubicBezTo>
                  <a:pt x="169860" y="871947"/>
                  <a:pt x="153401" y="877941"/>
                  <a:pt x="132941" y="878259"/>
                </a:cubicBezTo>
                <a:cubicBezTo>
                  <a:pt x="113091" y="877941"/>
                  <a:pt x="97089" y="871947"/>
                  <a:pt x="84935" y="860276"/>
                </a:cubicBezTo>
                <a:cubicBezTo>
                  <a:pt x="72781" y="848604"/>
                  <a:pt x="66533" y="833161"/>
                  <a:pt x="66190" y="813946"/>
                </a:cubicBezTo>
                <a:cubicBezTo>
                  <a:pt x="66533" y="794572"/>
                  <a:pt x="72781" y="778989"/>
                  <a:pt x="84935" y="767197"/>
                </a:cubicBezTo>
                <a:cubicBezTo>
                  <a:pt x="97089" y="755405"/>
                  <a:pt x="113091" y="749347"/>
                  <a:pt x="132941" y="749024"/>
                </a:cubicBezTo>
                <a:close/>
                <a:moveTo>
                  <a:pt x="4460980" y="674140"/>
                </a:moveTo>
                <a:cubicBezTo>
                  <a:pt x="4442225" y="674489"/>
                  <a:pt x="4427105" y="679626"/>
                  <a:pt x="4415619" y="689550"/>
                </a:cubicBezTo>
                <a:cubicBezTo>
                  <a:pt x="4404134" y="699474"/>
                  <a:pt x="4398230" y="712085"/>
                  <a:pt x="4397905" y="727384"/>
                </a:cubicBezTo>
                <a:cubicBezTo>
                  <a:pt x="4398230" y="742701"/>
                  <a:pt x="4404134" y="755381"/>
                  <a:pt x="4415619" y="765424"/>
                </a:cubicBezTo>
                <a:cubicBezTo>
                  <a:pt x="4427105" y="775467"/>
                  <a:pt x="4442225" y="780672"/>
                  <a:pt x="4460980" y="781039"/>
                </a:cubicBezTo>
                <a:cubicBezTo>
                  <a:pt x="4479556" y="780672"/>
                  <a:pt x="4494625" y="775467"/>
                  <a:pt x="4506187" y="765424"/>
                </a:cubicBezTo>
                <a:cubicBezTo>
                  <a:pt x="4517749" y="755381"/>
                  <a:pt x="4523705" y="742701"/>
                  <a:pt x="4524054" y="727384"/>
                </a:cubicBezTo>
                <a:cubicBezTo>
                  <a:pt x="4523705" y="712085"/>
                  <a:pt x="4517749" y="699474"/>
                  <a:pt x="4506187" y="689550"/>
                </a:cubicBezTo>
                <a:cubicBezTo>
                  <a:pt x="4494625" y="679626"/>
                  <a:pt x="4479556" y="674489"/>
                  <a:pt x="4460980" y="674140"/>
                </a:cubicBezTo>
                <a:close/>
                <a:moveTo>
                  <a:pt x="4460980" y="651203"/>
                </a:moveTo>
                <a:cubicBezTo>
                  <a:pt x="4486979" y="651383"/>
                  <a:pt x="4507782" y="658089"/>
                  <a:pt x="4523389" y="671324"/>
                </a:cubicBezTo>
                <a:cubicBezTo>
                  <a:pt x="4538995" y="684558"/>
                  <a:pt x="4546999" y="703245"/>
                  <a:pt x="4547400" y="727384"/>
                </a:cubicBezTo>
                <a:cubicBezTo>
                  <a:pt x="4546999" y="749570"/>
                  <a:pt x="4538995" y="767762"/>
                  <a:pt x="4523389" y="781960"/>
                </a:cubicBezTo>
                <a:cubicBezTo>
                  <a:pt x="4507782" y="796159"/>
                  <a:pt x="4486979" y="803497"/>
                  <a:pt x="4460980" y="803975"/>
                </a:cubicBezTo>
                <a:cubicBezTo>
                  <a:pt x="4435160" y="803497"/>
                  <a:pt x="4414408" y="796159"/>
                  <a:pt x="4398724" y="781960"/>
                </a:cubicBezTo>
                <a:cubicBezTo>
                  <a:pt x="4383041" y="767762"/>
                  <a:pt x="4374986" y="749570"/>
                  <a:pt x="4374559" y="727384"/>
                </a:cubicBezTo>
                <a:cubicBezTo>
                  <a:pt x="4374986" y="703245"/>
                  <a:pt x="4383041" y="684558"/>
                  <a:pt x="4398724" y="671324"/>
                </a:cubicBezTo>
                <a:cubicBezTo>
                  <a:pt x="4414408" y="658089"/>
                  <a:pt x="4435160" y="651383"/>
                  <a:pt x="4460980" y="651203"/>
                </a:cubicBezTo>
                <a:close/>
                <a:moveTo>
                  <a:pt x="2175010" y="622249"/>
                </a:moveTo>
                <a:lnTo>
                  <a:pt x="2415193" y="622249"/>
                </a:lnTo>
                <a:lnTo>
                  <a:pt x="2415193" y="637794"/>
                </a:lnTo>
                <a:lnTo>
                  <a:pt x="2303636" y="637794"/>
                </a:lnTo>
                <a:lnTo>
                  <a:pt x="2303636" y="723138"/>
                </a:lnTo>
                <a:lnTo>
                  <a:pt x="2285348" y="723138"/>
                </a:lnTo>
                <a:lnTo>
                  <a:pt x="2285348" y="637794"/>
                </a:lnTo>
                <a:lnTo>
                  <a:pt x="2175010" y="637794"/>
                </a:lnTo>
                <a:close/>
                <a:moveTo>
                  <a:pt x="2432185" y="609143"/>
                </a:moveTo>
                <a:lnTo>
                  <a:pt x="2671758" y="609143"/>
                </a:lnTo>
                <a:lnTo>
                  <a:pt x="2671758" y="624688"/>
                </a:lnTo>
                <a:lnTo>
                  <a:pt x="2560811" y="624688"/>
                </a:lnTo>
                <a:lnTo>
                  <a:pt x="2560811" y="723138"/>
                </a:lnTo>
                <a:lnTo>
                  <a:pt x="2542523" y="723138"/>
                </a:lnTo>
                <a:lnTo>
                  <a:pt x="2542523" y="624688"/>
                </a:lnTo>
                <a:lnTo>
                  <a:pt x="2432185" y="624688"/>
                </a:lnTo>
                <a:close/>
                <a:moveTo>
                  <a:pt x="4300017" y="599187"/>
                </a:moveTo>
                <a:lnTo>
                  <a:pt x="4621533" y="599187"/>
                </a:lnTo>
                <a:lnTo>
                  <a:pt x="4621533" y="619666"/>
                </a:lnTo>
                <a:lnTo>
                  <a:pt x="4300017" y="619666"/>
                </a:lnTo>
                <a:close/>
                <a:moveTo>
                  <a:pt x="1996474" y="596646"/>
                </a:moveTo>
                <a:lnTo>
                  <a:pt x="2015676" y="596646"/>
                </a:lnTo>
                <a:lnTo>
                  <a:pt x="2015676" y="645109"/>
                </a:lnTo>
                <a:lnTo>
                  <a:pt x="2088218" y="645109"/>
                </a:lnTo>
                <a:lnTo>
                  <a:pt x="2088218" y="659740"/>
                </a:lnTo>
                <a:lnTo>
                  <a:pt x="1926065" y="659740"/>
                </a:lnTo>
                <a:lnTo>
                  <a:pt x="1926065" y="645109"/>
                </a:lnTo>
                <a:lnTo>
                  <a:pt x="1996474" y="645109"/>
                </a:lnTo>
                <a:close/>
                <a:moveTo>
                  <a:pt x="378095" y="500421"/>
                </a:moveTo>
                <a:cubicBezTo>
                  <a:pt x="359340" y="500771"/>
                  <a:pt x="344220" y="505908"/>
                  <a:pt x="332735" y="515831"/>
                </a:cubicBezTo>
                <a:cubicBezTo>
                  <a:pt x="321250" y="525755"/>
                  <a:pt x="315345" y="538367"/>
                  <a:pt x="315021" y="553666"/>
                </a:cubicBezTo>
                <a:cubicBezTo>
                  <a:pt x="315345" y="568982"/>
                  <a:pt x="321250" y="581662"/>
                  <a:pt x="332735" y="591705"/>
                </a:cubicBezTo>
                <a:cubicBezTo>
                  <a:pt x="344220" y="601748"/>
                  <a:pt x="359340" y="606953"/>
                  <a:pt x="378095" y="607320"/>
                </a:cubicBezTo>
                <a:cubicBezTo>
                  <a:pt x="396671" y="606953"/>
                  <a:pt x="411740" y="601748"/>
                  <a:pt x="423302" y="591705"/>
                </a:cubicBezTo>
                <a:cubicBezTo>
                  <a:pt x="434864" y="581662"/>
                  <a:pt x="440820" y="568982"/>
                  <a:pt x="441170" y="553666"/>
                </a:cubicBezTo>
                <a:cubicBezTo>
                  <a:pt x="440820" y="538367"/>
                  <a:pt x="434864" y="525755"/>
                  <a:pt x="423302" y="515831"/>
                </a:cubicBezTo>
                <a:cubicBezTo>
                  <a:pt x="411740" y="505908"/>
                  <a:pt x="396671" y="500771"/>
                  <a:pt x="378095" y="500421"/>
                </a:cubicBezTo>
                <a:close/>
                <a:moveTo>
                  <a:pt x="2294187" y="482956"/>
                </a:moveTo>
                <a:cubicBezTo>
                  <a:pt x="2279607" y="483203"/>
                  <a:pt x="2267847" y="487737"/>
                  <a:pt x="2258906" y="496557"/>
                </a:cubicBezTo>
                <a:cubicBezTo>
                  <a:pt x="2249965" y="505378"/>
                  <a:pt x="2245368" y="516998"/>
                  <a:pt x="2245114" y="531419"/>
                </a:cubicBezTo>
                <a:cubicBezTo>
                  <a:pt x="2245368" y="545560"/>
                  <a:pt x="2249965" y="557054"/>
                  <a:pt x="2258906" y="565900"/>
                </a:cubicBezTo>
                <a:cubicBezTo>
                  <a:pt x="2267847" y="574745"/>
                  <a:pt x="2279607" y="579304"/>
                  <a:pt x="2294187" y="579577"/>
                </a:cubicBezTo>
                <a:cubicBezTo>
                  <a:pt x="2309376" y="579336"/>
                  <a:pt x="2321594" y="574866"/>
                  <a:pt x="2330839" y="566166"/>
                </a:cubicBezTo>
                <a:cubicBezTo>
                  <a:pt x="2340085" y="557467"/>
                  <a:pt x="2344834" y="545986"/>
                  <a:pt x="2345089" y="531724"/>
                </a:cubicBezTo>
                <a:cubicBezTo>
                  <a:pt x="2344834" y="517290"/>
                  <a:pt x="2340085" y="505619"/>
                  <a:pt x="2330839" y="496710"/>
                </a:cubicBezTo>
                <a:cubicBezTo>
                  <a:pt x="2321594" y="487801"/>
                  <a:pt x="2309376" y="483216"/>
                  <a:pt x="2294187" y="482956"/>
                </a:cubicBezTo>
                <a:close/>
                <a:moveTo>
                  <a:pt x="378095" y="477485"/>
                </a:moveTo>
                <a:cubicBezTo>
                  <a:pt x="404095" y="477664"/>
                  <a:pt x="424898" y="484371"/>
                  <a:pt x="440504" y="497605"/>
                </a:cubicBezTo>
                <a:cubicBezTo>
                  <a:pt x="456111" y="510840"/>
                  <a:pt x="464115" y="529527"/>
                  <a:pt x="464516" y="553666"/>
                </a:cubicBezTo>
                <a:cubicBezTo>
                  <a:pt x="464115" y="575851"/>
                  <a:pt x="456111" y="594043"/>
                  <a:pt x="440504" y="608242"/>
                </a:cubicBezTo>
                <a:cubicBezTo>
                  <a:pt x="424898" y="622440"/>
                  <a:pt x="404095" y="629779"/>
                  <a:pt x="378095" y="630256"/>
                </a:cubicBezTo>
                <a:cubicBezTo>
                  <a:pt x="352275" y="629779"/>
                  <a:pt x="331523" y="622440"/>
                  <a:pt x="315840" y="608242"/>
                </a:cubicBezTo>
                <a:cubicBezTo>
                  <a:pt x="300157" y="594043"/>
                  <a:pt x="292102" y="575851"/>
                  <a:pt x="291675" y="553666"/>
                </a:cubicBezTo>
                <a:cubicBezTo>
                  <a:pt x="292102" y="529527"/>
                  <a:pt x="300157" y="510840"/>
                  <a:pt x="315840" y="497605"/>
                </a:cubicBezTo>
                <a:cubicBezTo>
                  <a:pt x="331523" y="484371"/>
                  <a:pt x="352275" y="477664"/>
                  <a:pt x="378095" y="477485"/>
                </a:cubicBezTo>
                <a:close/>
                <a:moveTo>
                  <a:pt x="4086876" y="472629"/>
                </a:moveTo>
                <a:lnTo>
                  <a:pt x="4246610" y="472629"/>
                </a:lnTo>
                <a:lnTo>
                  <a:pt x="4250706" y="493927"/>
                </a:lnTo>
                <a:lnTo>
                  <a:pt x="4168791" y="586081"/>
                </a:lnTo>
                <a:cubicBezTo>
                  <a:pt x="4195848" y="587096"/>
                  <a:pt x="4218222" y="596022"/>
                  <a:pt x="4235910" y="612857"/>
                </a:cubicBezTo>
                <a:cubicBezTo>
                  <a:pt x="4253599" y="629692"/>
                  <a:pt x="4262763" y="650802"/>
                  <a:pt x="4263403" y="676188"/>
                </a:cubicBezTo>
                <a:cubicBezTo>
                  <a:pt x="4263198" y="693716"/>
                  <a:pt x="4258784" y="709492"/>
                  <a:pt x="4250160" y="723516"/>
                </a:cubicBezTo>
                <a:cubicBezTo>
                  <a:pt x="4241536" y="737540"/>
                  <a:pt x="4229931" y="748675"/>
                  <a:pt x="4215346" y="756919"/>
                </a:cubicBezTo>
                <a:cubicBezTo>
                  <a:pt x="4200761" y="765164"/>
                  <a:pt x="4184423" y="769381"/>
                  <a:pt x="4166333" y="769571"/>
                </a:cubicBezTo>
                <a:cubicBezTo>
                  <a:pt x="4139882" y="768982"/>
                  <a:pt x="4117935" y="760739"/>
                  <a:pt x="4100494" y="744843"/>
                </a:cubicBezTo>
                <a:cubicBezTo>
                  <a:pt x="4083053" y="728946"/>
                  <a:pt x="4074008" y="708928"/>
                  <a:pt x="4073360" y="684789"/>
                </a:cubicBezTo>
                <a:lnTo>
                  <a:pt x="4097525" y="684789"/>
                </a:lnTo>
                <a:cubicBezTo>
                  <a:pt x="4097986" y="703023"/>
                  <a:pt x="4104641" y="718058"/>
                  <a:pt x="4117492" y="729893"/>
                </a:cubicBezTo>
                <a:cubicBezTo>
                  <a:pt x="4130342" y="741728"/>
                  <a:pt x="4146623" y="747855"/>
                  <a:pt x="4166333" y="748273"/>
                </a:cubicBezTo>
                <a:cubicBezTo>
                  <a:pt x="4187111" y="747769"/>
                  <a:pt x="4204330" y="740789"/>
                  <a:pt x="4217991" y="727333"/>
                </a:cubicBezTo>
                <a:cubicBezTo>
                  <a:pt x="4231652" y="713877"/>
                  <a:pt x="4238734" y="696965"/>
                  <a:pt x="4239238" y="676597"/>
                </a:cubicBezTo>
                <a:cubicBezTo>
                  <a:pt x="4238743" y="657296"/>
                  <a:pt x="4231746" y="641322"/>
                  <a:pt x="4218247" y="628677"/>
                </a:cubicBezTo>
                <a:cubicBezTo>
                  <a:pt x="4204748" y="616031"/>
                  <a:pt x="4187717" y="609478"/>
                  <a:pt x="4167153" y="609017"/>
                </a:cubicBezTo>
                <a:lnTo>
                  <a:pt x="4148312" y="609017"/>
                </a:lnTo>
                <a:lnTo>
                  <a:pt x="4130291" y="593453"/>
                </a:lnTo>
                <a:lnTo>
                  <a:pt x="4221626" y="493927"/>
                </a:lnTo>
                <a:lnTo>
                  <a:pt x="4086876" y="493927"/>
                </a:lnTo>
                <a:close/>
                <a:moveTo>
                  <a:pt x="2542523" y="468630"/>
                </a:moveTo>
                <a:lnTo>
                  <a:pt x="2562335" y="468630"/>
                </a:lnTo>
                <a:lnTo>
                  <a:pt x="2562335" y="491795"/>
                </a:lnTo>
                <a:cubicBezTo>
                  <a:pt x="2562081" y="495287"/>
                  <a:pt x="2563274" y="498894"/>
                  <a:pt x="2565916" y="502615"/>
                </a:cubicBezTo>
                <a:cubicBezTo>
                  <a:pt x="2568558" y="506337"/>
                  <a:pt x="2574171" y="511163"/>
                  <a:pt x="2582756" y="517093"/>
                </a:cubicBezTo>
                <a:lnTo>
                  <a:pt x="2651031" y="565557"/>
                </a:lnTo>
                <a:lnTo>
                  <a:pt x="2641278" y="578968"/>
                </a:lnTo>
                <a:lnTo>
                  <a:pt x="2573003" y="530505"/>
                </a:lnTo>
                <a:cubicBezTo>
                  <a:pt x="2563300" y="523748"/>
                  <a:pt x="2556493" y="517449"/>
                  <a:pt x="2552581" y="511607"/>
                </a:cubicBezTo>
                <a:cubicBezTo>
                  <a:pt x="2550460" y="514509"/>
                  <a:pt x="2547692" y="517544"/>
                  <a:pt x="2544275" y="520713"/>
                </a:cubicBezTo>
                <a:cubicBezTo>
                  <a:pt x="2540859" y="523882"/>
                  <a:pt x="2536719" y="527145"/>
                  <a:pt x="2531855" y="530505"/>
                </a:cubicBezTo>
                <a:lnTo>
                  <a:pt x="2463580" y="578968"/>
                </a:lnTo>
                <a:lnTo>
                  <a:pt x="2453826" y="565557"/>
                </a:lnTo>
                <a:lnTo>
                  <a:pt x="2522101" y="517093"/>
                </a:lnTo>
                <a:cubicBezTo>
                  <a:pt x="2530686" y="511163"/>
                  <a:pt x="2536300" y="506337"/>
                  <a:pt x="2538941" y="502615"/>
                </a:cubicBezTo>
                <a:cubicBezTo>
                  <a:pt x="2541583" y="498894"/>
                  <a:pt x="2542777" y="495287"/>
                  <a:pt x="2542523" y="491795"/>
                </a:cubicBezTo>
                <a:close/>
                <a:moveTo>
                  <a:pt x="2294187" y="466497"/>
                </a:moveTo>
                <a:cubicBezTo>
                  <a:pt x="2314647" y="466820"/>
                  <a:pt x="2331106" y="472878"/>
                  <a:pt x="2343564" y="484670"/>
                </a:cubicBezTo>
                <a:cubicBezTo>
                  <a:pt x="2356023" y="496462"/>
                  <a:pt x="2362424" y="512045"/>
                  <a:pt x="2362767" y="531419"/>
                </a:cubicBezTo>
                <a:cubicBezTo>
                  <a:pt x="2362424" y="550634"/>
                  <a:pt x="2356023" y="566077"/>
                  <a:pt x="2343564" y="577749"/>
                </a:cubicBezTo>
                <a:cubicBezTo>
                  <a:pt x="2331106" y="589420"/>
                  <a:pt x="2314647" y="595414"/>
                  <a:pt x="2294187" y="595732"/>
                </a:cubicBezTo>
                <a:cubicBezTo>
                  <a:pt x="2274337" y="595414"/>
                  <a:pt x="2258335" y="589420"/>
                  <a:pt x="2246181" y="577749"/>
                </a:cubicBezTo>
                <a:cubicBezTo>
                  <a:pt x="2234027" y="566077"/>
                  <a:pt x="2227779" y="550634"/>
                  <a:pt x="2227436" y="531419"/>
                </a:cubicBezTo>
                <a:cubicBezTo>
                  <a:pt x="2227779" y="512045"/>
                  <a:pt x="2234027" y="496462"/>
                  <a:pt x="2246181" y="484670"/>
                </a:cubicBezTo>
                <a:cubicBezTo>
                  <a:pt x="2258335" y="472878"/>
                  <a:pt x="2274337" y="466820"/>
                  <a:pt x="2294187" y="466497"/>
                </a:cubicBezTo>
                <a:close/>
                <a:moveTo>
                  <a:pt x="1997388" y="462534"/>
                </a:moveTo>
                <a:lnTo>
                  <a:pt x="2014457" y="462534"/>
                </a:lnTo>
                <a:lnTo>
                  <a:pt x="2014457" y="493319"/>
                </a:lnTo>
                <a:lnTo>
                  <a:pt x="2077855" y="493319"/>
                </a:lnTo>
                <a:lnTo>
                  <a:pt x="2077855" y="508559"/>
                </a:lnTo>
                <a:lnTo>
                  <a:pt x="2015066" y="508559"/>
                </a:lnTo>
                <a:cubicBezTo>
                  <a:pt x="2014920" y="513569"/>
                  <a:pt x="2015898" y="518865"/>
                  <a:pt x="2018000" y="524447"/>
                </a:cubicBezTo>
                <a:cubicBezTo>
                  <a:pt x="2020102" y="530028"/>
                  <a:pt x="2024204" y="536010"/>
                  <a:pt x="2030306" y="542392"/>
                </a:cubicBezTo>
                <a:lnTo>
                  <a:pt x="2079684" y="589941"/>
                </a:lnTo>
                <a:lnTo>
                  <a:pt x="2068102" y="602133"/>
                </a:lnTo>
                <a:lnTo>
                  <a:pt x="2018724" y="553974"/>
                </a:lnTo>
                <a:cubicBezTo>
                  <a:pt x="2013238" y="548488"/>
                  <a:pt x="2008970" y="543001"/>
                  <a:pt x="2005922" y="537515"/>
                </a:cubicBezTo>
                <a:cubicBezTo>
                  <a:pt x="2004424" y="540271"/>
                  <a:pt x="2002620" y="543065"/>
                  <a:pt x="2000512" y="545897"/>
                </a:cubicBezTo>
                <a:cubicBezTo>
                  <a:pt x="1998404" y="548729"/>
                  <a:pt x="1995838" y="551523"/>
                  <a:pt x="1992816" y="554279"/>
                </a:cubicBezTo>
                <a:lnTo>
                  <a:pt x="1943133" y="602133"/>
                </a:lnTo>
                <a:lnTo>
                  <a:pt x="1931551" y="589941"/>
                </a:lnTo>
                <a:lnTo>
                  <a:pt x="1981233" y="542087"/>
                </a:lnTo>
                <a:cubicBezTo>
                  <a:pt x="1987749" y="536004"/>
                  <a:pt x="1992016" y="530187"/>
                  <a:pt x="1994035" y="524637"/>
                </a:cubicBezTo>
                <a:cubicBezTo>
                  <a:pt x="1996054" y="519087"/>
                  <a:pt x="1996969" y="513728"/>
                  <a:pt x="1996778" y="508559"/>
                </a:cubicBezTo>
                <a:lnTo>
                  <a:pt x="1933990" y="508559"/>
                </a:lnTo>
                <a:lnTo>
                  <a:pt x="1933990" y="493319"/>
                </a:lnTo>
                <a:lnTo>
                  <a:pt x="1997388" y="493319"/>
                </a:lnTo>
                <a:close/>
                <a:moveTo>
                  <a:pt x="2112602" y="457962"/>
                </a:moveTo>
                <a:lnTo>
                  <a:pt x="2131500" y="457962"/>
                </a:lnTo>
                <a:lnTo>
                  <a:pt x="2131500" y="714299"/>
                </a:lnTo>
                <a:lnTo>
                  <a:pt x="2112602" y="714299"/>
                </a:lnTo>
                <a:close/>
                <a:moveTo>
                  <a:pt x="4349576" y="456246"/>
                </a:moveTo>
                <a:lnTo>
                  <a:pt x="4573613" y="456246"/>
                </a:lnTo>
                <a:lnTo>
                  <a:pt x="4573613" y="477953"/>
                </a:lnTo>
                <a:lnTo>
                  <a:pt x="4374150" y="477953"/>
                </a:lnTo>
                <a:lnTo>
                  <a:pt x="4374150" y="544714"/>
                </a:lnTo>
                <a:lnTo>
                  <a:pt x="4573613" y="544714"/>
                </a:lnTo>
                <a:lnTo>
                  <a:pt x="4573613" y="565602"/>
                </a:lnTo>
                <a:lnTo>
                  <a:pt x="4349576" y="565602"/>
                </a:lnTo>
                <a:close/>
                <a:moveTo>
                  <a:pt x="217132" y="425469"/>
                </a:moveTo>
                <a:lnTo>
                  <a:pt x="538649" y="425469"/>
                </a:lnTo>
                <a:lnTo>
                  <a:pt x="538649" y="445948"/>
                </a:lnTo>
                <a:lnTo>
                  <a:pt x="217132" y="445948"/>
                </a:lnTo>
                <a:close/>
                <a:moveTo>
                  <a:pt x="88059" y="294405"/>
                </a:moveTo>
                <a:cubicBezTo>
                  <a:pt x="113666" y="294849"/>
                  <a:pt x="134230" y="303177"/>
                  <a:pt x="149751" y="319389"/>
                </a:cubicBezTo>
                <a:cubicBezTo>
                  <a:pt x="165272" y="335601"/>
                  <a:pt x="173242" y="357036"/>
                  <a:pt x="173660" y="383692"/>
                </a:cubicBezTo>
                <a:cubicBezTo>
                  <a:pt x="172983" y="404340"/>
                  <a:pt x="165009" y="425664"/>
                  <a:pt x="149738" y="447662"/>
                </a:cubicBezTo>
                <a:cubicBezTo>
                  <a:pt x="134467" y="469660"/>
                  <a:pt x="115966" y="491317"/>
                  <a:pt x="94233" y="512633"/>
                </a:cubicBezTo>
                <a:cubicBezTo>
                  <a:pt x="72500" y="533948"/>
                  <a:pt x="51602" y="553906"/>
                  <a:pt x="31538" y="572506"/>
                </a:cubicBezTo>
                <a:lnTo>
                  <a:pt x="178985" y="572506"/>
                </a:lnTo>
                <a:lnTo>
                  <a:pt x="178985" y="593804"/>
                </a:lnTo>
                <a:lnTo>
                  <a:pt x="4096" y="593804"/>
                </a:lnTo>
                <a:lnTo>
                  <a:pt x="0" y="572506"/>
                </a:lnTo>
                <a:cubicBezTo>
                  <a:pt x="14867" y="558164"/>
                  <a:pt x="30853" y="542896"/>
                  <a:pt x="47959" y="526704"/>
                </a:cubicBezTo>
                <a:cubicBezTo>
                  <a:pt x="65065" y="510512"/>
                  <a:pt x="81333" y="494055"/>
                  <a:pt x="96763" y="477331"/>
                </a:cubicBezTo>
                <a:cubicBezTo>
                  <a:pt x="112192" y="460608"/>
                  <a:pt x="124825" y="444278"/>
                  <a:pt x="134661" y="428342"/>
                </a:cubicBezTo>
                <a:cubicBezTo>
                  <a:pt x="144497" y="412406"/>
                  <a:pt x="149578" y="397523"/>
                  <a:pt x="149905" y="383692"/>
                </a:cubicBezTo>
                <a:cubicBezTo>
                  <a:pt x="149606" y="363282"/>
                  <a:pt x="143855" y="346865"/>
                  <a:pt x="132652" y="334441"/>
                </a:cubicBezTo>
                <a:cubicBezTo>
                  <a:pt x="121448" y="322017"/>
                  <a:pt x="106584" y="315635"/>
                  <a:pt x="88059" y="315293"/>
                </a:cubicBezTo>
                <a:cubicBezTo>
                  <a:pt x="74842" y="315524"/>
                  <a:pt x="62367" y="319978"/>
                  <a:pt x="50634" y="328656"/>
                </a:cubicBezTo>
                <a:cubicBezTo>
                  <a:pt x="38902" y="337334"/>
                  <a:pt x="29806" y="348853"/>
                  <a:pt x="23346" y="363214"/>
                </a:cubicBezTo>
                <a:lnTo>
                  <a:pt x="820" y="353793"/>
                </a:lnTo>
                <a:cubicBezTo>
                  <a:pt x="8832" y="336088"/>
                  <a:pt x="20761" y="321838"/>
                  <a:pt x="36606" y="311044"/>
                </a:cubicBezTo>
                <a:cubicBezTo>
                  <a:pt x="52452" y="300250"/>
                  <a:pt x="69603" y="294704"/>
                  <a:pt x="88059" y="294405"/>
                </a:cubicBezTo>
                <a:close/>
                <a:moveTo>
                  <a:pt x="266691" y="282527"/>
                </a:moveTo>
                <a:lnTo>
                  <a:pt x="490729" y="282527"/>
                </a:lnTo>
                <a:lnTo>
                  <a:pt x="490729" y="304235"/>
                </a:lnTo>
                <a:lnTo>
                  <a:pt x="291265" y="304235"/>
                </a:lnTo>
                <a:lnTo>
                  <a:pt x="291265" y="370995"/>
                </a:lnTo>
                <a:lnTo>
                  <a:pt x="490729" y="370995"/>
                </a:lnTo>
                <a:lnTo>
                  <a:pt x="490729" y="391884"/>
                </a:lnTo>
                <a:lnTo>
                  <a:pt x="266691" y="391884"/>
                </a:lnTo>
                <a:close/>
                <a:moveTo>
                  <a:pt x="2367891" y="217894"/>
                </a:moveTo>
                <a:cubicBezTo>
                  <a:pt x="2349136" y="218244"/>
                  <a:pt x="2334016" y="223381"/>
                  <a:pt x="2322531" y="233304"/>
                </a:cubicBezTo>
                <a:cubicBezTo>
                  <a:pt x="2311046" y="243228"/>
                  <a:pt x="2305141" y="255840"/>
                  <a:pt x="2304817" y="271139"/>
                </a:cubicBezTo>
                <a:cubicBezTo>
                  <a:pt x="2305141" y="286455"/>
                  <a:pt x="2311046" y="299135"/>
                  <a:pt x="2322531" y="309178"/>
                </a:cubicBezTo>
                <a:cubicBezTo>
                  <a:pt x="2334016" y="319221"/>
                  <a:pt x="2349136" y="324426"/>
                  <a:pt x="2367891" y="324793"/>
                </a:cubicBezTo>
                <a:cubicBezTo>
                  <a:pt x="2386467" y="324426"/>
                  <a:pt x="2401536" y="319221"/>
                  <a:pt x="2413098" y="309178"/>
                </a:cubicBezTo>
                <a:cubicBezTo>
                  <a:pt x="2424660" y="299135"/>
                  <a:pt x="2430616" y="286455"/>
                  <a:pt x="2430966" y="271139"/>
                </a:cubicBezTo>
                <a:cubicBezTo>
                  <a:pt x="2430616" y="255840"/>
                  <a:pt x="2424660" y="243228"/>
                  <a:pt x="2413098" y="233304"/>
                </a:cubicBezTo>
                <a:cubicBezTo>
                  <a:pt x="2401536" y="223381"/>
                  <a:pt x="2386467" y="218244"/>
                  <a:pt x="2367891" y="217894"/>
                </a:cubicBezTo>
                <a:close/>
                <a:moveTo>
                  <a:pt x="2367891" y="194958"/>
                </a:moveTo>
                <a:cubicBezTo>
                  <a:pt x="2393891" y="195137"/>
                  <a:pt x="2414694" y="201844"/>
                  <a:pt x="2430300" y="215078"/>
                </a:cubicBezTo>
                <a:cubicBezTo>
                  <a:pt x="2445907" y="228313"/>
                  <a:pt x="2453911" y="247000"/>
                  <a:pt x="2454312" y="271139"/>
                </a:cubicBezTo>
                <a:cubicBezTo>
                  <a:pt x="2453911" y="293324"/>
                  <a:pt x="2445907" y="311516"/>
                  <a:pt x="2430300" y="325715"/>
                </a:cubicBezTo>
                <a:cubicBezTo>
                  <a:pt x="2414694" y="339913"/>
                  <a:pt x="2393891" y="347252"/>
                  <a:pt x="2367891" y="347729"/>
                </a:cubicBezTo>
                <a:cubicBezTo>
                  <a:pt x="2342071" y="347252"/>
                  <a:pt x="2321319" y="339913"/>
                  <a:pt x="2305636" y="325715"/>
                </a:cubicBezTo>
                <a:cubicBezTo>
                  <a:pt x="2289953" y="311516"/>
                  <a:pt x="2281898" y="293324"/>
                  <a:pt x="2281471" y="271139"/>
                </a:cubicBezTo>
                <a:cubicBezTo>
                  <a:pt x="2281898" y="247000"/>
                  <a:pt x="2289953" y="228313"/>
                  <a:pt x="2305636" y="215078"/>
                </a:cubicBezTo>
                <a:cubicBezTo>
                  <a:pt x="2321319" y="201844"/>
                  <a:pt x="2342071" y="195137"/>
                  <a:pt x="2367891" y="194958"/>
                </a:cubicBezTo>
                <a:close/>
                <a:moveTo>
                  <a:pt x="2206928" y="142942"/>
                </a:moveTo>
                <a:lnTo>
                  <a:pt x="2528445" y="142942"/>
                </a:lnTo>
                <a:lnTo>
                  <a:pt x="2528445" y="163421"/>
                </a:lnTo>
                <a:lnTo>
                  <a:pt x="2206928" y="163421"/>
                </a:lnTo>
                <a:close/>
                <a:moveTo>
                  <a:pt x="2130300" y="16383"/>
                </a:moveTo>
                <a:lnTo>
                  <a:pt x="2154465" y="16383"/>
                </a:lnTo>
                <a:lnTo>
                  <a:pt x="2154465" y="310868"/>
                </a:lnTo>
                <a:lnTo>
                  <a:pt x="2130300" y="310868"/>
                </a:lnTo>
                <a:lnTo>
                  <a:pt x="2130300" y="45873"/>
                </a:lnTo>
                <a:lnTo>
                  <a:pt x="2078693" y="86421"/>
                </a:lnTo>
                <a:lnTo>
                  <a:pt x="2063129" y="69218"/>
                </a:lnTo>
                <a:close/>
                <a:moveTo>
                  <a:pt x="2256487" y="0"/>
                </a:moveTo>
                <a:lnTo>
                  <a:pt x="2480524" y="0"/>
                </a:lnTo>
                <a:lnTo>
                  <a:pt x="2480524" y="21708"/>
                </a:lnTo>
                <a:lnTo>
                  <a:pt x="2281061" y="21708"/>
                </a:lnTo>
                <a:lnTo>
                  <a:pt x="2281061" y="88468"/>
                </a:lnTo>
                <a:lnTo>
                  <a:pt x="2480524" y="88468"/>
                </a:lnTo>
                <a:lnTo>
                  <a:pt x="2480524" y="109357"/>
                </a:lnTo>
                <a:lnTo>
                  <a:pt x="2256487" y="10935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9984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그룹 1201">
            <a:extLst>
              <a:ext uri="{FF2B5EF4-FFF2-40B4-BE49-F238E27FC236}">
                <a16:creationId xmlns:a16="http://schemas.microsoft.com/office/drawing/2014/main" id="{4108CEA5-1617-C9B5-69AB-A7BB58E784BE}"/>
              </a:ext>
            </a:extLst>
          </p:cNvPr>
          <p:cNvGrpSpPr/>
          <p:nvPr/>
        </p:nvGrpSpPr>
        <p:grpSpPr>
          <a:xfrm>
            <a:off x="-1403" y="-638629"/>
            <a:ext cx="12192000" cy="7537720"/>
            <a:chOff x="-1403" y="-638629"/>
            <a:chExt cx="12192000" cy="753772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E3EDB3E-4D50-4543-6169-C26B6F05442F}"/>
                </a:ext>
              </a:extLst>
            </p:cNvPr>
            <p:cNvSpPr/>
            <p:nvPr/>
          </p:nvSpPr>
          <p:spPr>
            <a:xfrm>
              <a:off x="-1403" y="-638629"/>
              <a:ext cx="12192000" cy="7516536"/>
            </a:xfrm>
            <a:prstGeom prst="rect">
              <a:avLst/>
            </a:prstGeom>
            <a:solidFill>
              <a:srgbClr val="4A515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직사각형 1200">
              <a:extLst>
                <a:ext uri="{FF2B5EF4-FFF2-40B4-BE49-F238E27FC236}">
                  <a16:creationId xmlns:a16="http://schemas.microsoft.com/office/drawing/2014/main" id="{9572F09C-4A82-DE1E-93A0-C51ED3E14A69}"/>
                </a:ext>
              </a:extLst>
            </p:cNvPr>
            <p:cNvSpPr/>
            <p:nvPr/>
          </p:nvSpPr>
          <p:spPr>
            <a:xfrm>
              <a:off x="-1403" y="5810788"/>
              <a:ext cx="12192000" cy="1009859"/>
            </a:xfrm>
            <a:prstGeom prst="rect">
              <a:avLst/>
            </a:prstGeom>
            <a:solidFill>
              <a:srgbClr val="424952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C3E8E3-8918-C657-2DDB-2CA312EFF693}"/>
                </a:ext>
              </a:extLst>
            </p:cNvPr>
            <p:cNvSpPr/>
            <p:nvPr/>
          </p:nvSpPr>
          <p:spPr>
            <a:xfrm>
              <a:off x="-1403" y="5889232"/>
              <a:ext cx="12192000" cy="1009859"/>
            </a:xfrm>
            <a:prstGeom prst="rect">
              <a:avLst/>
            </a:prstGeom>
            <a:solidFill>
              <a:srgbClr val="383F49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6" name="그룹 1255">
            <a:extLst>
              <a:ext uri="{FF2B5EF4-FFF2-40B4-BE49-F238E27FC236}">
                <a16:creationId xmlns:a16="http://schemas.microsoft.com/office/drawing/2014/main" id="{157603AD-15D8-CB38-90D8-77580D285708}"/>
              </a:ext>
            </a:extLst>
          </p:cNvPr>
          <p:cNvGrpSpPr/>
          <p:nvPr/>
        </p:nvGrpSpPr>
        <p:grpSpPr>
          <a:xfrm>
            <a:off x="4462892" y="3180338"/>
            <a:ext cx="3248192" cy="2083316"/>
            <a:chOff x="4462892" y="3180338"/>
            <a:chExt cx="3248192" cy="2083316"/>
          </a:xfrm>
        </p:grpSpPr>
        <p:grpSp>
          <p:nvGrpSpPr>
            <p:cNvPr id="1255" name="그룹 1254">
              <a:extLst>
                <a:ext uri="{FF2B5EF4-FFF2-40B4-BE49-F238E27FC236}">
                  <a16:creationId xmlns:a16="http://schemas.microsoft.com/office/drawing/2014/main" id="{F473DFA8-B75E-CBF2-6E24-EE0AD54825D8}"/>
                </a:ext>
              </a:extLst>
            </p:cNvPr>
            <p:cNvGrpSpPr/>
            <p:nvPr/>
          </p:nvGrpSpPr>
          <p:grpSpPr>
            <a:xfrm>
              <a:off x="6221404" y="3434338"/>
              <a:ext cx="1489680" cy="1829316"/>
              <a:chOff x="6221404" y="3434338"/>
              <a:chExt cx="1489680" cy="1829316"/>
            </a:xfrm>
          </p:grpSpPr>
          <p:sp>
            <p:nvSpPr>
              <p:cNvPr id="1194" name="평행 사변형 1193">
                <a:extLst>
                  <a:ext uri="{FF2B5EF4-FFF2-40B4-BE49-F238E27FC236}">
                    <a16:creationId xmlns:a16="http://schemas.microsoft.com/office/drawing/2014/main" id="{BEA0C59B-C9C7-F2A6-FA1C-23632E3B5CD8}"/>
                  </a:ext>
                </a:extLst>
              </p:cNvPr>
              <p:cNvSpPr/>
              <p:nvPr/>
            </p:nvSpPr>
            <p:spPr>
              <a:xfrm flipH="1">
                <a:off x="6221404" y="4272020"/>
                <a:ext cx="1489680" cy="260524"/>
              </a:xfrm>
              <a:prstGeom prst="parallelogram">
                <a:avLst>
                  <a:gd name="adj" fmla="val 79578"/>
                </a:avLst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6" name="직사각형 1195">
                <a:extLst>
                  <a:ext uri="{FF2B5EF4-FFF2-40B4-BE49-F238E27FC236}">
                    <a16:creationId xmlns:a16="http://schemas.microsoft.com/office/drawing/2014/main" id="{C2886A53-8573-4A9E-BFF2-3CD1E9BD3A0B}"/>
                  </a:ext>
                </a:extLst>
              </p:cNvPr>
              <p:cNvSpPr/>
              <p:nvPr/>
            </p:nvSpPr>
            <p:spPr>
              <a:xfrm flipH="1">
                <a:off x="6510325" y="4532438"/>
                <a:ext cx="1200759" cy="731216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r"/>
                <a:endParaRPr lang="en-US" sz="12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E5860031-26F9-6612-7F53-C0FA68085505}"/>
                  </a:ext>
                </a:extLst>
              </p:cNvPr>
              <p:cNvGrpSpPr/>
              <p:nvPr/>
            </p:nvGrpSpPr>
            <p:grpSpPr>
              <a:xfrm>
                <a:off x="6439987" y="3434338"/>
                <a:ext cx="898132" cy="1017221"/>
                <a:chOff x="5333918" y="324576"/>
                <a:chExt cx="1524165" cy="1726265"/>
              </a:xfrm>
            </p:grpSpPr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E994CBD6-8630-2814-6DE8-05DF32602859}"/>
                    </a:ext>
                  </a:extLst>
                </p:cNvPr>
                <p:cNvSpPr/>
                <p:nvPr/>
              </p:nvSpPr>
              <p:spPr>
                <a:xfrm>
                  <a:off x="5575373" y="1926265"/>
                  <a:ext cx="1041254" cy="124576"/>
                </a:xfrm>
                <a:prstGeom prst="ellipse">
                  <a:avLst/>
                </a:prstGeom>
                <a:solidFill>
                  <a:srgbClr val="383F49">
                    <a:alpha val="16000"/>
                  </a:srgb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8" name="그룹 7">
                  <a:extLst>
                    <a:ext uri="{FF2B5EF4-FFF2-40B4-BE49-F238E27FC236}">
                      <a16:creationId xmlns:a16="http://schemas.microsoft.com/office/drawing/2014/main" id="{D2413650-C894-5E2E-53E2-5ABA552020FF}"/>
                    </a:ext>
                  </a:extLst>
                </p:cNvPr>
                <p:cNvGrpSpPr/>
                <p:nvPr/>
              </p:nvGrpSpPr>
              <p:grpSpPr>
                <a:xfrm>
                  <a:off x="5333918" y="324576"/>
                  <a:ext cx="1524165" cy="1665523"/>
                  <a:chOff x="5333918" y="324576"/>
                  <a:chExt cx="1524165" cy="1665523"/>
                </a:xfrm>
                <a:effectLst/>
              </p:grpSpPr>
              <p:sp>
                <p:nvSpPr>
                  <p:cNvPr id="14" name="자유형: 도형 13">
                    <a:extLst>
                      <a:ext uri="{FF2B5EF4-FFF2-40B4-BE49-F238E27FC236}">
                        <a16:creationId xmlns:a16="http://schemas.microsoft.com/office/drawing/2014/main" id="{56FB4711-A6CD-A3E0-1316-48E1A85A276A}"/>
                      </a:ext>
                    </a:extLst>
                  </p:cNvPr>
                  <p:cNvSpPr/>
                  <p:nvPr/>
                </p:nvSpPr>
                <p:spPr>
                  <a:xfrm flipV="1">
                    <a:off x="5838949" y="1202781"/>
                    <a:ext cx="512529" cy="414839"/>
                  </a:xfrm>
                  <a:custGeom>
                    <a:avLst/>
                    <a:gdLst>
                      <a:gd name="connsiteX0" fmla="*/ 1707707 w 1717232"/>
                      <a:gd name="connsiteY0" fmla="*/ -6458 h 1449634"/>
                      <a:gd name="connsiteX1" fmla="*/ 1707707 w 1717232"/>
                      <a:gd name="connsiteY1" fmla="*/ 208533 h 1449634"/>
                      <a:gd name="connsiteX2" fmla="*/ 1100798 w 1717232"/>
                      <a:gd name="connsiteY2" fmla="*/ 1443176 h 1449634"/>
                      <a:gd name="connsiteX3" fmla="*/ 597395 w 1717232"/>
                      <a:gd name="connsiteY3" fmla="*/ 1443176 h 1449634"/>
                      <a:gd name="connsiteX4" fmla="*/ -9526 w 1717232"/>
                      <a:gd name="connsiteY4" fmla="*/ 208533 h 1449634"/>
                      <a:gd name="connsiteX5" fmla="*/ -9526 w 1717232"/>
                      <a:gd name="connsiteY5" fmla="*/ -6458 h 1449634"/>
                      <a:gd name="connsiteX6" fmla="*/ 1707707 w 1717232"/>
                      <a:gd name="connsiteY6" fmla="*/ -6458 h 1449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17232" h="1449634">
                        <a:moveTo>
                          <a:pt x="1707707" y="-6458"/>
                        </a:moveTo>
                        <a:lnTo>
                          <a:pt x="1707707" y="208533"/>
                        </a:lnTo>
                        <a:cubicBezTo>
                          <a:pt x="1707707" y="208533"/>
                          <a:pt x="1100798" y="365132"/>
                          <a:pt x="1100798" y="1443176"/>
                        </a:cubicBezTo>
                        <a:lnTo>
                          <a:pt x="597395" y="1443176"/>
                        </a:lnTo>
                        <a:cubicBezTo>
                          <a:pt x="597395" y="365132"/>
                          <a:pt x="-9526" y="208533"/>
                          <a:pt x="-9526" y="208533"/>
                        </a:cubicBezTo>
                        <a:lnTo>
                          <a:pt x="-9526" y="-6458"/>
                        </a:lnTo>
                        <a:lnTo>
                          <a:pt x="1707707" y="-6458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37" name="자유형: 도형 1136">
                    <a:extLst>
                      <a:ext uri="{FF2B5EF4-FFF2-40B4-BE49-F238E27FC236}">
                        <a16:creationId xmlns:a16="http://schemas.microsoft.com/office/drawing/2014/main" id="{EEF51FA3-3D37-5FB4-BDD1-30BE22397D1D}"/>
                      </a:ext>
                    </a:extLst>
                  </p:cNvPr>
                  <p:cNvSpPr/>
                  <p:nvPr/>
                </p:nvSpPr>
                <p:spPr>
                  <a:xfrm flipV="1">
                    <a:off x="6015142" y="1261994"/>
                    <a:ext cx="336336" cy="355626"/>
                  </a:xfrm>
                  <a:custGeom>
                    <a:avLst/>
                    <a:gdLst>
                      <a:gd name="connsiteX0" fmla="*/ 517935 w 1126897"/>
                      <a:gd name="connsiteY0" fmla="*/ 1233112 h 1242717"/>
                      <a:gd name="connsiteX1" fmla="*/ 526665 w 1126897"/>
                      <a:gd name="connsiteY1" fmla="*/ 1146879 h 1242717"/>
                      <a:gd name="connsiteX2" fmla="*/ 1116551 w 1126897"/>
                      <a:gd name="connsiteY2" fmla="*/ 208909 h 1242717"/>
                      <a:gd name="connsiteX3" fmla="*/ 1116551 w 1126897"/>
                      <a:gd name="connsiteY3" fmla="*/ -6082 h 1242717"/>
                      <a:gd name="connsiteX4" fmla="*/ 989508 w 1126897"/>
                      <a:gd name="connsiteY4" fmla="*/ -6082 h 1242717"/>
                      <a:gd name="connsiteX5" fmla="*/ 989508 w 1126897"/>
                      <a:gd name="connsiteY5" fmla="*/ 208909 h 1242717"/>
                      <a:gd name="connsiteX6" fmla="*/ 408257 w 1126897"/>
                      <a:gd name="connsiteY6" fmla="*/ 1083778 h 1242717"/>
                      <a:gd name="connsiteX7" fmla="*/ 260575 w 1126897"/>
                      <a:gd name="connsiteY7" fmla="*/ 1058089 h 1242717"/>
                      <a:gd name="connsiteX8" fmla="*/ -10347 w 1126897"/>
                      <a:gd name="connsiteY8" fmla="*/ 1150464 h 1242717"/>
                      <a:gd name="connsiteX9" fmla="*/ -1773 w 1126897"/>
                      <a:gd name="connsiteY9" fmla="*/ 1236635 h 1242717"/>
                      <a:gd name="connsiteX10" fmla="*/ 517935 w 1126897"/>
                      <a:gd name="connsiteY10" fmla="*/ 1233112 h 1242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6897" h="1242717">
                        <a:moveTo>
                          <a:pt x="517935" y="1233112"/>
                        </a:moveTo>
                        <a:cubicBezTo>
                          <a:pt x="520336" y="1203526"/>
                          <a:pt x="523266" y="1174782"/>
                          <a:pt x="526665" y="1146879"/>
                        </a:cubicBezTo>
                        <a:cubicBezTo>
                          <a:pt x="625026" y="335735"/>
                          <a:pt x="1116551" y="208909"/>
                          <a:pt x="1116551" y="208909"/>
                        </a:cubicBezTo>
                        <a:lnTo>
                          <a:pt x="1116551" y="-6082"/>
                        </a:lnTo>
                        <a:lnTo>
                          <a:pt x="989508" y="-6082"/>
                        </a:lnTo>
                        <a:lnTo>
                          <a:pt x="989508" y="208909"/>
                        </a:lnTo>
                        <a:cubicBezTo>
                          <a:pt x="989508" y="208909"/>
                          <a:pt x="523703" y="329094"/>
                          <a:pt x="408257" y="1083778"/>
                        </a:cubicBezTo>
                        <a:cubicBezTo>
                          <a:pt x="361586" y="1067068"/>
                          <a:pt x="311985" y="1058089"/>
                          <a:pt x="260575" y="1058089"/>
                        </a:cubicBezTo>
                        <a:cubicBezTo>
                          <a:pt x="160718" y="1058089"/>
                          <a:pt x="67688" y="1092009"/>
                          <a:pt x="-10347" y="1150464"/>
                        </a:cubicBezTo>
                        <a:cubicBezTo>
                          <a:pt x="-7011" y="1178367"/>
                          <a:pt x="-4142" y="1207080"/>
                          <a:pt x="-1773" y="1236635"/>
                        </a:cubicBezTo>
                        <a:lnTo>
                          <a:pt x="517935" y="1233112"/>
                        </a:lnTo>
                      </a:path>
                    </a:pathLst>
                  </a:custGeom>
                  <a:solidFill>
                    <a:srgbClr val="18171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38" name="자유형: 도형 1137">
                    <a:extLst>
                      <a:ext uri="{FF2B5EF4-FFF2-40B4-BE49-F238E27FC236}">
                        <a16:creationId xmlns:a16="http://schemas.microsoft.com/office/drawing/2014/main" id="{DD7A37AE-9040-9831-D73E-4DC2005C046A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12" y="1121175"/>
                    <a:ext cx="298182" cy="165452"/>
                  </a:xfrm>
                  <a:custGeom>
                    <a:avLst/>
                    <a:gdLst>
                      <a:gd name="connsiteX0" fmla="*/ 989529 w 999062"/>
                      <a:gd name="connsiteY0" fmla="*/ 569085 h 578163"/>
                      <a:gd name="connsiteX1" fmla="*/ 489991 w 999062"/>
                      <a:gd name="connsiteY1" fmla="*/ -9079 h 578163"/>
                      <a:gd name="connsiteX2" fmla="*/ -9533 w 999062"/>
                      <a:gd name="connsiteY2" fmla="*/ 569085 h 578163"/>
                      <a:gd name="connsiteX3" fmla="*/ 989529 w 999062"/>
                      <a:gd name="connsiteY3" fmla="*/ 569085 h 578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9062" h="578163">
                        <a:moveTo>
                          <a:pt x="989529" y="569085"/>
                        </a:moveTo>
                        <a:cubicBezTo>
                          <a:pt x="989529" y="249778"/>
                          <a:pt x="765870" y="-9079"/>
                          <a:pt x="489991" y="-9079"/>
                        </a:cubicBezTo>
                        <a:cubicBezTo>
                          <a:pt x="214113" y="-9079"/>
                          <a:pt x="-9533" y="249778"/>
                          <a:pt x="-9533" y="569085"/>
                        </a:cubicBezTo>
                        <a:lnTo>
                          <a:pt x="989529" y="569085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39" name="자유형: 도형 1138">
                    <a:extLst>
                      <a:ext uri="{FF2B5EF4-FFF2-40B4-BE49-F238E27FC236}">
                        <a16:creationId xmlns:a16="http://schemas.microsoft.com/office/drawing/2014/main" id="{E08B9D11-03F4-1169-821D-026FA943D59A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09" y="1121166"/>
                    <a:ext cx="298186" cy="169547"/>
                  </a:xfrm>
                  <a:custGeom>
                    <a:avLst/>
                    <a:gdLst>
                      <a:gd name="connsiteX0" fmla="*/ 989541 w 999074"/>
                      <a:gd name="connsiteY0" fmla="*/ 583421 h 592473"/>
                      <a:gd name="connsiteX1" fmla="*/ 966627 w 999074"/>
                      <a:gd name="connsiteY1" fmla="*/ 409769 h 592473"/>
                      <a:gd name="connsiteX2" fmla="*/ 747364 w 999074"/>
                      <a:gd name="connsiteY2" fmla="*/ 87780 h 592473"/>
                      <a:gd name="connsiteX3" fmla="*/ 490004 w 999074"/>
                      <a:gd name="connsiteY3" fmla="*/ -9053 h 592473"/>
                      <a:gd name="connsiteX4" fmla="*/ 236073 w 999074"/>
                      <a:gd name="connsiteY4" fmla="*/ 85411 h 592473"/>
                      <a:gd name="connsiteX5" fmla="*/ 394075 w 999074"/>
                      <a:gd name="connsiteY5" fmla="*/ 53050 h 592473"/>
                      <a:gd name="connsiteX6" fmla="*/ 805009 w 999074"/>
                      <a:gd name="connsiteY6" fmla="*/ 348570 h 592473"/>
                      <a:gd name="connsiteX7" fmla="*/ 490004 w 999074"/>
                      <a:gd name="connsiteY7" fmla="*/ 303583 h 592473"/>
                      <a:gd name="connsiteX8" fmla="*/ 13381 w 999074"/>
                      <a:gd name="connsiteY8" fmla="*/ 409769 h 592473"/>
                      <a:gd name="connsiteX9" fmla="*/ -9533 w 999074"/>
                      <a:gd name="connsiteY9" fmla="*/ 583421 h 592473"/>
                      <a:gd name="connsiteX10" fmla="*/ 989541 w 999074"/>
                      <a:gd name="connsiteY10" fmla="*/ 583421 h 59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99074" h="592473">
                        <a:moveTo>
                          <a:pt x="989541" y="583421"/>
                        </a:moveTo>
                        <a:cubicBezTo>
                          <a:pt x="989541" y="524903"/>
                          <a:pt x="981934" y="466260"/>
                          <a:pt x="966627" y="409769"/>
                        </a:cubicBezTo>
                        <a:cubicBezTo>
                          <a:pt x="929745" y="273996"/>
                          <a:pt x="850744" y="159829"/>
                          <a:pt x="747364" y="87780"/>
                        </a:cubicBezTo>
                        <a:cubicBezTo>
                          <a:pt x="672198" y="35373"/>
                          <a:pt x="584156" y="-9053"/>
                          <a:pt x="490004" y="-9053"/>
                        </a:cubicBezTo>
                        <a:cubicBezTo>
                          <a:pt x="397286" y="-9053"/>
                          <a:pt x="306189" y="26831"/>
                          <a:pt x="236073" y="85411"/>
                        </a:cubicBezTo>
                        <a:cubicBezTo>
                          <a:pt x="285332" y="64492"/>
                          <a:pt x="338550" y="53050"/>
                          <a:pt x="394075" y="53050"/>
                        </a:cubicBezTo>
                        <a:cubicBezTo>
                          <a:pt x="574273" y="53050"/>
                          <a:pt x="730186" y="173453"/>
                          <a:pt x="805009" y="348570"/>
                        </a:cubicBezTo>
                        <a:cubicBezTo>
                          <a:pt x="703406" y="318734"/>
                          <a:pt x="598030" y="303583"/>
                          <a:pt x="490004" y="303583"/>
                        </a:cubicBezTo>
                        <a:cubicBezTo>
                          <a:pt x="323460" y="303583"/>
                          <a:pt x="163214" y="339591"/>
                          <a:pt x="13381" y="409769"/>
                        </a:cubicBezTo>
                        <a:cubicBezTo>
                          <a:pt x="-1521" y="464577"/>
                          <a:pt x="-9533" y="522908"/>
                          <a:pt x="-9533" y="583421"/>
                        </a:cubicBezTo>
                        <a:lnTo>
                          <a:pt x="989541" y="583421"/>
                        </a:lnTo>
                      </a:path>
                    </a:pathLst>
                  </a:custGeom>
                  <a:solidFill>
                    <a:srgbClr val="18171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3" name="자유형: 도형 1172">
                    <a:extLst>
                      <a:ext uri="{FF2B5EF4-FFF2-40B4-BE49-F238E27FC236}">
                        <a16:creationId xmlns:a16="http://schemas.microsoft.com/office/drawing/2014/main" id="{9F83C23A-C91E-5876-8A02-3EC3BDA35754}"/>
                      </a:ext>
                    </a:extLst>
                  </p:cNvPr>
                  <p:cNvSpPr/>
                  <p:nvPr/>
                </p:nvSpPr>
                <p:spPr>
                  <a:xfrm flipV="1">
                    <a:off x="5644826" y="396906"/>
                    <a:ext cx="902353" cy="787452"/>
                  </a:xfrm>
                  <a:custGeom>
                    <a:avLst/>
                    <a:gdLst>
                      <a:gd name="connsiteX0" fmla="*/ 3013807 w 3023340"/>
                      <a:gd name="connsiteY0" fmla="*/ 2471917 h 2751711"/>
                      <a:gd name="connsiteX1" fmla="*/ 1502132 w 3023340"/>
                      <a:gd name="connsiteY1" fmla="*/ -14329 h 2751711"/>
                      <a:gd name="connsiteX2" fmla="*/ -9533 w 3023340"/>
                      <a:gd name="connsiteY2" fmla="*/ 2471917 h 2751711"/>
                      <a:gd name="connsiteX3" fmla="*/ -9533 w 3023340"/>
                      <a:gd name="connsiteY3" fmla="*/ 2737383 h 2751711"/>
                      <a:gd name="connsiteX4" fmla="*/ 3013807 w 3023340"/>
                      <a:gd name="connsiteY4" fmla="*/ 2737383 h 2751711"/>
                      <a:gd name="connsiteX5" fmla="*/ 3013807 w 3023340"/>
                      <a:gd name="connsiteY5" fmla="*/ 2471917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23340" h="2751711">
                        <a:moveTo>
                          <a:pt x="3013807" y="2471917"/>
                        </a:moveTo>
                        <a:cubicBezTo>
                          <a:pt x="3013807" y="890282"/>
                          <a:pt x="2337002" y="-14329"/>
                          <a:pt x="1502132" y="-14329"/>
                        </a:cubicBezTo>
                        <a:cubicBezTo>
                          <a:pt x="667263" y="-14329"/>
                          <a:pt x="-9533" y="890282"/>
                          <a:pt x="-9533" y="2471917"/>
                        </a:cubicBezTo>
                        <a:lnTo>
                          <a:pt x="-9533" y="2737383"/>
                        </a:lnTo>
                        <a:lnTo>
                          <a:pt x="3013807" y="2737383"/>
                        </a:lnTo>
                        <a:lnTo>
                          <a:pt x="3013807" y="2471917"/>
                        </a:lnTo>
                      </a:path>
                    </a:pathLst>
                  </a:custGeom>
                  <a:solidFill>
                    <a:schemeClr val="bg2">
                      <a:lumMod val="25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4" name="자유형: 도형 1173">
                    <a:extLst>
                      <a:ext uri="{FF2B5EF4-FFF2-40B4-BE49-F238E27FC236}">
                        <a16:creationId xmlns:a16="http://schemas.microsoft.com/office/drawing/2014/main" id="{E9F88D94-19B9-DA92-6D98-C0BA7CA027CA}"/>
                      </a:ext>
                    </a:extLst>
                  </p:cNvPr>
                  <p:cNvSpPr/>
                  <p:nvPr/>
                </p:nvSpPr>
                <p:spPr>
                  <a:xfrm flipV="1">
                    <a:off x="5333918" y="324576"/>
                    <a:ext cx="382402" cy="652643"/>
                  </a:xfrm>
                  <a:custGeom>
                    <a:avLst/>
                    <a:gdLst>
                      <a:gd name="connsiteX0" fmla="*/ 863664 w 1281239"/>
                      <a:gd name="connsiteY0" fmla="*/ 18579 h 2280629"/>
                      <a:gd name="connsiteX1" fmla="*/ 991250 w 1281239"/>
                      <a:gd name="connsiteY1" fmla="*/ -15902 h 2280629"/>
                      <a:gd name="connsiteX2" fmla="*/ 1052025 w 1281239"/>
                      <a:gd name="connsiteY2" fmla="*/ -10758 h 2280629"/>
                      <a:gd name="connsiteX3" fmla="*/ 1090456 w 1281239"/>
                      <a:gd name="connsiteY3" fmla="*/ -750 h 2280629"/>
                      <a:gd name="connsiteX4" fmla="*/ 1246836 w 1281239"/>
                      <a:gd name="connsiteY4" fmla="*/ 134118 h 2280629"/>
                      <a:gd name="connsiteX5" fmla="*/ 1276488 w 1281239"/>
                      <a:gd name="connsiteY5" fmla="*/ 250967 h 2280629"/>
                      <a:gd name="connsiteX6" fmla="*/ 1265480 w 1281239"/>
                      <a:gd name="connsiteY6" fmla="*/ 349983 h 2280629"/>
                      <a:gd name="connsiteX7" fmla="*/ 1219102 w 1281239"/>
                      <a:gd name="connsiteY7" fmla="*/ 453238 h 2280629"/>
                      <a:gd name="connsiteX8" fmla="*/ 946780 w 1281239"/>
                      <a:gd name="connsiteY8" fmla="*/ 736444 h 2280629"/>
                      <a:gd name="connsiteX9" fmla="*/ 733619 w 1281239"/>
                      <a:gd name="connsiteY9" fmla="*/ 901958 h 2280629"/>
                      <a:gd name="connsiteX10" fmla="*/ 753999 w 1281239"/>
                      <a:gd name="connsiteY10" fmla="*/ 886214 h 2280629"/>
                      <a:gd name="connsiteX11" fmla="*/ 418130 w 1281239"/>
                      <a:gd name="connsiteY11" fmla="*/ 1178617 h 2280629"/>
                      <a:gd name="connsiteX12" fmla="*/ 338304 w 1281239"/>
                      <a:gd name="connsiteY12" fmla="*/ 1271959 h 2280629"/>
                      <a:gd name="connsiteX13" fmla="*/ 354051 w 1281239"/>
                      <a:gd name="connsiteY13" fmla="*/ 1251600 h 2280629"/>
                      <a:gd name="connsiteX14" fmla="*/ 238181 w 1281239"/>
                      <a:gd name="connsiteY14" fmla="*/ 1445891 h 2280629"/>
                      <a:gd name="connsiteX15" fmla="*/ 248332 w 1281239"/>
                      <a:gd name="connsiteY15" fmla="*/ 1421823 h 2280629"/>
                      <a:gd name="connsiteX16" fmla="*/ 199582 w 1281239"/>
                      <a:gd name="connsiteY16" fmla="*/ 1598031 h 2280629"/>
                      <a:gd name="connsiteX17" fmla="*/ 203179 w 1281239"/>
                      <a:gd name="connsiteY17" fmla="*/ 1571251 h 2280629"/>
                      <a:gd name="connsiteX18" fmla="*/ 201620 w 1281239"/>
                      <a:gd name="connsiteY18" fmla="*/ 1728441 h 2280629"/>
                      <a:gd name="connsiteX19" fmla="*/ 198023 w 1281239"/>
                      <a:gd name="connsiteY19" fmla="*/ 1701661 h 2280629"/>
                      <a:gd name="connsiteX20" fmla="*/ 233068 w 1281239"/>
                      <a:gd name="connsiteY20" fmla="*/ 1830170 h 2280629"/>
                      <a:gd name="connsiteX21" fmla="*/ 222914 w 1281239"/>
                      <a:gd name="connsiteY21" fmla="*/ 1806101 h 2280629"/>
                      <a:gd name="connsiteX22" fmla="*/ 288771 w 1281239"/>
                      <a:gd name="connsiteY22" fmla="*/ 1918399 h 2280629"/>
                      <a:gd name="connsiteX23" fmla="*/ 273023 w 1281239"/>
                      <a:gd name="connsiteY23" fmla="*/ 1898009 h 2280629"/>
                      <a:gd name="connsiteX24" fmla="*/ 362269 w 1281239"/>
                      <a:gd name="connsiteY24" fmla="*/ 1987267 h 2280629"/>
                      <a:gd name="connsiteX25" fmla="*/ 341886 w 1281239"/>
                      <a:gd name="connsiteY25" fmla="*/ 1971523 h 2280629"/>
                      <a:gd name="connsiteX26" fmla="*/ 454180 w 1281239"/>
                      <a:gd name="connsiteY26" fmla="*/ 2037367 h 2280629"/>
                      <a:gd name="connsiteX27" fmla="*/ 430121 w 1281239"/>
                      <a:gd name="connsiteY27" fmla="*/ 2027235 h 2280629"/>
                      <a:gd name="connsiteX28" fmla="*/ 558617 w 1281239"/>
                      <a:gd name="connsiteY28" fmla="*/ 2062277 h 2280629"/>
                      <a:gd name="connsiteX29" fmla="*/ 531846 w 1281239"/>
                      <a:gd name="connsiteY29" fmla="*/ 2058661 h 2280629"/>
                      <a:gd name="connsiteX30" fmla="*/ 645829 w 1281239"/>
                      <a:gd name="connsiteY30" fmla="*/ 2059876 h 2280629"/>
                      <a:gd name="connsiteX31" fmla="*/ 619058 w 1281239"/>
                      <a:gd name="connsiteY31" fmla="*/ 2063493 h 2280629"/>
                      <a:gd name="connsiteX32" fmla="*/ 703552 w 1281239"/>
                      <a:gd name="connsiteY32" fmla="*/ 2040173 h 2280629"/>
                      <a:gd name="connsiteX33" fmla="*/ 679497 w 1281239"/>
                      <a:gd name="connsiteY33" fmla="*/ 2050336 h 2280629"/>
                      <a:gd name="connsiteX34" fmla="*/ 753540 w 1281239"/>
                      <a:gd name="connsiteY34" fmla="*/ 2007157 h 2280629"/>
                      <a:gd name="connsiteX35" fmla="*/ 733157 w 1281239"/>
                      <a:gd name="connsiteY35" fmla="*/ 2022901 h 2280629"/>
                      <a:gd name="connsiteX36" fmla="*/ 795591 w 1281239"/>
                      <a:gd name="connsiteY36" fmla="*/ 1960487 h 2280629"/>
                      <a:gd name="connsiteX37" fmla="*/ 779844 w 1281239"/>
                      <a:gd name="connsiteY37" fmla="*/ 1980876 h 2280629"/>
                      <a:gd name="connsiteX38" fmla="*/ 823010 w 1281239"/>
                      <a:gd name="connsiteY38" fmla="*/ 1906832 h 2280629"/>
                      <a:gd name="connsiteX39" fmla="*/ 812856 w 1281239"/>
                      <a:gd name="connsiteY39" fmla="*/ 1930869 h 2280629"/>
                      <a:gd name="connsiteX40" fmla="*/ 836154 w 1281239"/>
                      <a:gd name="connsiteY40" fmla="*/ 1846381 h 2280629"/>
                      <a:gd name="connsiteX41" fmla="*/ 832557 w 1281239"/>
                      <a:gd name="connsiteY41" fmla="*/ 1873162 h 2280629"/>
                      <a:gd name="connsiteX42" fmla="*/ 835786 w 1281239"/>
                      <a:gd name="connsiteY42" fmla="*/ 1826242 h 2280629"/>
                      <a:gd name="connsiteX43" fmla="*/ 865285 w 1281239"/>
                      <a:gd name="connsiteY43" fmla="*/ 1755035 h 2280629"/>
                      <a:gd name="connsiteX44" fmla="*/ 936498 w 1281239"/>
                      <a:gd name="connsiteY44" fmla="*/ 1725542 h 2280629"/>
                      <a:gd name="connsiteX45" fmla="*/ 1037207 w 1281239"/>
                      <a:gd name="connsiteY45" fmla="*/ 1826242 h 2280629"/>
                      <a:gd name="connsiteX46" fmla="*/ 907716 w 1281239"/>
                      <a:gd name="connsiteY46" fmla="*/ 2137287 h 2280629"/>
                      <a:gd name="connsiteX47" fmla="*/ 595520 w 1281239"/>
                      <a:gd name="connsiteY47" fmla="*/ 2264517 h 2280629"/>
                      <a:gd name="connsiteX48" fmla="*/ 71301 w 1281239"/>
                      <a:gd name="connsiteY48" fmla="*/ 1953784 h 2280629"/>
                      <a:gd name="connsiteX49" fmla="*/ -4037 w 1281239"/>
                      <a:gd name="connsiteY49" fmla="*/ 1644640 h 2280629"/>
                      <a:gd name="connsiteX50" fmla="*/ 41686 w 1281239"/>
                      <a:gd name="connsiteY50" fmla="*/ 1399563 h 2280629"/>
                      <a:gd name="connsiteX51" fmla="*/ 319196 w 1281239"/>
                      <a:gd name="connsiteY51" fmla="*/ 991590 h 2280629"/>
                      <a:gd name="connsiteX52" fmla="*/ 693760 w 1281239"/>
                      <a:gd name="connsiteY52" fmla="*/ 680482 h 2280629"/>
                      <a:gd name="connsiteX53" fmla="*/ 737784 w 1281239"/>
                      <a:gd name="connsiteY53" fmla="*/ 646594 h 2280629"/>
                      <a:gd name="connsiteX54" fmla="*/ 717404 w 1281239"/>
                      <a:gd name="connsiteY54" fmla="*/ 662338 h 2280629"/>
                      <a:gd name="connsiteX55" fmla="*/ 972345 w 1281239"/>
                      <a:gd name="connsiteY55" fmla="*/ 443730 h 2280629"/>
                      <a:gd name="connsiteX56" fmla="*/ 1025597 w 1281239"/>
                      <a:gd name="connsiteY56" fmla="*/ 382281 h 2280629"/>
                      <a:gd name="connsiteX57" fmla="*/ 1009850 w 1281239"/>
                      <a:gd name="connsiteY57" fmla="*/ 402670 h 2280629"/>
                      <a:gd name="connsiteX58" fmla="*/ 1071919 w 1281239"/>
                      <a:gd name="connsiteY58" fmla="*/ 299571 h 2280629"/>
                      <a:gd name="connsiteX59" fmla="*/ 1061768 w 1281239"/>
                      <a:gd name="connsiteY59" fmla="*/ 323639 h 2280629"/>
                      <a:gd name="connsiteX60" fmla="*/ 1077084 w 1281239"/>
                      <a:gd name="connsiteY60" fmla="*/ 267896 h 2280629"/>
                      <a:gd name="connsiteX61" fmla="*/ 1073487 w 1281239"/>
                      <a:gd name="connsiteY61" fmla="*/ 294676 h 2280629"/>
                      <a:gd name="connsiteX62" fmla="*/ 1073633 w 1281239"/>
                      <a:gd name="connsiteY62" fmla="*/ 236532 h 2280629"/>
                      <a:gd name="connsiteX63" fmla="*/ 1077231 w 1281239"/>
                      <a:gd name="connsiteY63" fmla="*/ 263281 h 2280629"/>
                      <a:gd name="connsiteX64" fmla="*/ 1064184 w 1281239"/>
                      <a:gd name="connsiteY64" fmla="*/ 214958 h 2280629"/>
                      <a:gd name="connsiteX65" fmla="*/ 1074338 w 1281239"/>
                      <a:gd name="connsiteY65" fmla="*/ 239026 h 2280629"/>
                      <a:gd name="connsiteX66" fmla="*/ 1052889 w 1281239"/>
                      <a:gd name="connsiteY66" fmla="*/ 202550 h 2280629"/>
                      <a:gd name="connsiteX67" fmla="*/ 1068636 w 1281239"/>
                      <a:gd name="connsiteY67" fmla="*/ 222939 h 2280629"/>
                      <a:gd name="connsiteX68" fmla="*/ 1037631 w 1281239"/>
                      <a:gd name="connsiteY68" fmla="*/ 192792 h 2280629"/>
                      <a:gd name="connsiteX69" fmla="*/ 1058011 w 1281239"/>
                      <a:gd name="connsiteY69" fmla="*/ 208536 h 2280629"/>
                      <a:gd name="connsiteX70" fmla="*/ 1019402 w 1281239"/>
                      <a:gd name="connsiteY70" fmla="*/ 185995 h 2280629"/>
                      <a:gd name="connsiteX71" fmla="*/ 1043458 w 1281239"/>
                      <a:gd name="connsiteY71" fmla="*/ 196159 h 2280629"/>
                      <a:gd name="connsiteX72" fmla="*/ 998480 w 1281239"/>
                      <a:gd name="connsiteY72" fmla="*/ 183470 h 2280629"/>
                      <a:gd name="connsiteX73" fmla="*/ 1025254 w 1281239"/>
                      <a:gd name="connsiteY73" fmla="*/ 187087 h 2280629"/>
                      <a:gd name="connsiteX74" fmla="*/ 975556 w 1281239"/>
                      <a:gd name="connsiteY74" fmla="*/ 187024 h 2280629"/>
                      <a:gd name="connsiteX75" fmla="*/ 1002327 w 1281239"/>
                      <a:gd name="connsiteY75" fmla="*/ 183439 h 2280629"/>
                      <a:gd name="connsiteX76" fmla="*/ 953686 w 1281239"/>
                      <a:gd name="connsiteY76" fmla="*/ 196969 h 2280629"/>
                      <a:gd name="connsiteX77" fmla="*/ 977744 w 1281239"/>
                      <a:gd name="connsiteY77" fmla="*/ 186806 h 2280629"/>
                      <a:gd name="connsiteX78" fmla="*/ 965324 w 1281239"/>
                      <a:gd name="connsiteY78" fmla="*/ 192511 h 2280629"/>
                      <a:gd name="connsiteX79" fmla="*/ 887723 w 1281239"/>
                      <a:gd name="connsiteY79" fmla="*/ 202644 h 2280629"/>
                      <a:gd name="connsiteX80" fmla="*/ 827534 w 1281239"/>
                      <a:gd name="connsiteY80" fmla="*/ 156378 h 2280629"/>
                      <a:gd name="connsiteX81" fmla="*/ 817383 w 1281239"/>
                      <a:gd name="connsiteY81" fmla="*/ 78780 h 2280629"/>
                      <a:gd name="connsiteX82" fmla="*/ 863664 w 1281239"/>
                      <a:gd name="connsiteY82" fmla="*/ 18579 h 2280629"/>
                      <a:gd name="connsiteX83" fmla="*/ 863664 w 1281239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39" h="2280629">
                        <a:moveTo>
                          <a:pt x="863664" y="18579"/>
                        </a:moveTo>
                        <a:cubicBezTo>
                          <a:pt x="905076" y="-1436"/>
                          <a:pt x="945065" y="-13533"/>
                          <a:pt x="991250" y="-15902"/>
                        </a:cubicBezTo>
                        <a:cubicBezTo>
                          <a:pt x="1011621" y="-16931"/>
                          <a:pt x="1031957" y="-13845"/>
                          <a:pt x="1052025" y="-10758"/>
                        </a:cubicBezTo>
                        <a:cubicBezTo>
                          <a:pt x="1065178" y="-8700"/>
                          <a:pt x="1078017" y="-5489"/>
                          <a:pt x="1090456" y="-750"/>
                        </a:cubicBezTo>
                        <a:cubicBezTo>
                          <a:pt x="1155914" y="24315"/>
                          <a:pt x="1216882" y="68710"/>
                          <a:pt x="1246836" y="134118"/>
                        </a:cubicBezTo>
                        <a:cubicBezTo>
                          <a:pt x="1264448" y="172559"/>
                          <a:pt x="1273704" y="208474"/>
                          <a:pt x="1276488" y="250967"/>
                        </a:cubicBezTo>
                        <a:cubicBezTo>
                          <a:pt x="1278642" y="283795"/>
                          <a:pt x="1274168" y="318370"/>
                          <a:pt x="1265480" y="349983"/>
                        </a:cubicBezTo>
                        <a:cubicBezTo>
                          <a:pt x="1255628" y="385867"/>
                          <a:pt x="1238419" y="421345"/>
                          <a:pt x="1219102" y="453238"/>
                        </a:cubicBezTo>
                        <a:cubicBezTo>
                          <a:pt x="1150857" y="565910"/>
                          <a:pt x="1048293" y="654762"/>
                          <a:pt x="946780" y="736444"/>
                        </a:cubicBezTo>
                        <a:cubicBezTo>
                          <a:pt x="876696" y="792841"/>
                          <a:pt x="804810" y="846964"/>
                          <a:pt x="733619" y="901958"/>
                        </a:cubicBezTo>
                        <a:cubicBezTo>
                          <a:pt x="740412" y="896690"/>
                          <a:pt x="747205" y="891452"/>
                          <a:pt x="753999" y="886214"/>
                        </a:cubicBezTo>
                        <a:cubicBezTo>
                          <a:pt x="636573" y="976937"/>
                          <a:pt x="519837" y="1070092"/>
                          <a:pt x="418130" y="1178617"/>
                        </a:cubicBezTo>
                        <a:cubicBezTo>
                          <a:pt x="390112" y="1208484"/>
                          <a:pt x="363366" y="1239566"/>
                          <a:pt x="338304" y="1271959"/>
                        </a:cubicBezTo>
                        <a:cubicBezTo>
                          <a:pt x="343554" y="1265162"/>
                          <a:pt x="348801" y="1258397"/>
                          <a:pt x="354051" y="1251600"/>
                        </a:cubicBezTo>
                        <a:cubicBezTo>
                          <a:pt x="307913" y="1311553"/>
                          <a:pt x="267876" y="1376181"/>
                          <a:pt x="238181" y="1445891"/>
                        </a:cubicBezTo>
                        <a:cubicBezTo>
                          <a:pt x="241564" y="1437879"/>
                          <a:pt x="244949" y="1429866"/>
                          <a:pt x="248332" y="1421823"/>
                        </a:cubicBezTo>
                        <a:cubicBezTo>
                          <a:pt x="224529" y="1478252"/>
                          <a:pt x="207884" y="1537362"/>
                          <a:pt x="199582" y="1598031"/>
                        </a:cubicBezTo>
                        <a:cubicBezTo>
                          <a:pt x="200782" y="1589114"/>
                          <a:pt x="201982" y="1580198"/>
                          <a:pt x="203179" y="1571251"/>
                        </a:cubicBezTo>
                        <a:cubicBezTo>
                          <a:pt x="196271" y="1623346"/>
                          <a:pt x="194836" y="1676284"/>
                          <a:pt x="201620" y="1728441"/>
                        </a:cubicBezTo>
                        <a:cubicBezTo>
                          <a:pt x="200420" y="1719525"/>
                          <a:pt x="199220" y="1710609"/>
                          <a:pt x="198023" y="1701661"/>
                        </a:cubicBezTo>
                        <a:cubicBezTo>
                          <a:pt x="204071" y="1745900"/>
                          <a:pt x="215812" y="1788986"/>
                          <a:pt x="233068" y="1830170"/>
                        </a:cubicBezTo>
                        <a:cubicBezTo>
                          <a:pt x="229682" y="1822157"/>
                          <a:pt x="226300" y="1814114"/>
                          <a:pt x="222914" y="1806101"/>
                        </a:cubicBezTo>
                        <a:cubicBezTo>
                          <a:pt x="240036" y="1846226"/>
                          <a:pt x="262130" y="1883886"/>
                          <a:pt x="288771" y="1918399"/>
                        </a:cubicBezTo>
                        <a:cubicBezTo>
                          <a:pt x="283521" y="1911602"/>
                          <a:pt x="278270" y="1904806"/>
                          <a:pt x="273023" y="1898009"/>
                        </a:cubicBezTo>
                        <a:cubicBezTo>
                          <a:pt x="299049" y="1931337"/>
                          <a:pt x="328960" y="1961235"/>
                          <a:pt x="362269" y="1987267"/>
                        </a:cubicBezTo>
                        <a:cubicBezTo>
                          <a:pt x="355475" y="1982029"/>
                          <a:pt x="348682" y="1976760"/>
                          <a:pt x="341886" y="1971523"/>
                        </a:cubicBezTo>
                        <a:cubicBezTo>
                          <a:pt x="376420" y="1998147"/>
                          <a:pt x="414065" y="2020251"/>
                          <a:pt x="454180" y="2037367"/>
                        </a:cubicBezTo>
                        <a:cubicBezTo>
                          <a:pt x="446161" y="2034000"/>
                          <a:pt x="438139" y="2030602"/>
                          <a:pt x="430121" y="2027235"/>
                        </a:cubicBezTo>
                        <a:cubicBezTo>
                          <a:pt x="471292" y="2044476"/>
                          <a:pt x="514390" y="2056229"/>
                          <a:pt x="558617" y="2062277"/>
                        </a:cubicBezTo>
                        <a:cubicBezTo>
                          <a:pt x="549694" y="2061061"/>
                          <a:pt x="540768" y="2059876"/>
                          <a:pt x="531846" y="2058661"/>
                        </a:cubicBezTo>
                        <a:cubicBezTo>
                          <a:pt x="569628" y="2063586"/>
                          <a:pt x="607994" y="2064958"/>
                          <a:pt x="645829" y="2059876"/>
                        </a:cubicBezTo>
                        <a:cubicBezTo>
                          <a:pt x="636907" y="2061092"/>
                          <a:pt x="627981" y="2062277"/>
                          <a:pt x="619058" y="2063493"/>
                        </a:cubicBezTo>
                        <a:cubicBezTo>
                          <a:pt x="648158" y="2059284"/>
                          <a:pt x="676419" y="2051521"/>
                          <a:pt x="703552" y="2040173"/>
                        </a:cubicBezTo>
                        <a:cubicBezTo>
                          <a:pt x="695534" y="2043571"/>
                          <a:pt x="687515" y="2046938"/>
                          <a:pt x="679497" y="2050336"/>
                        </a:cubicBezTo>
                        <a:cubicBezTo>
                          <a:pt x="705912" y="2039020"/>
                          <a:pt x="730666" y="2024554"/>
                          <a:pt x="753540" y="2007157"/>
                        </a:cubicBezTo>
                        <a:cubicBezTo>
                          <a:pt x="746747" y="2012426"/>
                          <a:pt x="739954" y="2017664"/>
                          <a:pt x="733157" y="2022901"/>
                        </a:cubicBezTo>
                        <a:cubicBezTo>
                          <a:pt x="756558" y="2004757"/>
                          <a:pt x="777446" y="1983869"/>
                          <a:pt x="795591" y="1960487"/>
                        </a:cubicBezTo>
                        <a:cubicBezTo>
                          <a:pt x="790344" y="1967283"/>
                          <a:pt x="785094" y="1974079"/>
                          <a:pt x="779844" y="1980876"/>
                        </a:cubicBezTo>
                        <a:cubicBezTo>
                          <a:pt x="797243" y="1957992"/>
                          <a:pt x="811687" y="1933238"/>
                          <a:pt x="823010" y="1906832"/>
                        </a:cubicBezTo>
                        <a:cubicBezTo>
                          <a:pt x="819625" y="1914844"/>
                          <a:pt x="816242" y="1922856"/>
                          <a:pt x="812856" y="1930869"/>
                        </a:cubicBezTo>
                        <a:cubicBezTo>
                          <a:pt x="824179" y="1903746"/>
                          <a:pt x="831961" y="1875469"/>
                          <a:pt x="836154" y="1846381"/>
                        </a:cubicBezTo>
                        <a:cubicBezTo>
                          <a:pt x="834954" y="1855298"/>
                          <a:pt x="833754" y="1864245"/>
                          <a:pt x="832557" y="1873162"/>
                        </a:cubicBezTo>
                        <a:cubicBezTo>
                          <a:pt x="834642" y="1857574"/>
                          <a:pt x="835708" y="1841954"/>
                          <a:pt x="835786" y="1826242"/>
                        </a:cubicBezTo>
                        <a:cubicBezTo>
                          <a:pt x="835914" y="1800365"/>
                          <a:pt x="846932" y="1773398"/>
                          <a:pt x="865285" y="1755035"/>
                        </a:cubicBezTo>
                        <a:cubicBezTo>
                          <a:pt x="882753" y="1737576"/>
                          <a:pt x="911411" y="1724419"/>
                          <a:pt x="936498" y="1725542"/>
                        </a:cubicBezTo>
                        <a:cubicBezTo>
                          <a:pt x="990838" y="1727974"/>
                          <a:pt x="1037484" y="1769813"/>
                          <a:pt x="1037207" y="1826242"/>
                        </a:cubicBezTo>
                        <a:cubicBezTo>
                          <a:pt x="1036633" y="1942124"/>
                          <a:pt x="990187" y="2055574"/>
                          <a:pt x="907716" y="2137287"/>
                        </a:cubicBezTo>
                        <a:cubicBezTo>
                          <a:pt x="825327" y="2218907"/>
                          <a:pt x="711480" y="2265235"/>
                          <a:pt x="595520" y="2264517"/>
                        </a:cubicBezTo>
                        <a:cubicBezTo>
                          <a:pt x="380485" y="2263177"/>
                          <a:pt x="175083" y="2142681"/>
                          <a:pt x="71301" y="1953784"/>
                        </a:cubicBezTo>
                        <a:cubicBezTo>
                          <a:pt x="19476" y="1859475"/>
                          <a:pt x="-6656" y="1752229"/>
                          <a:pt x="-4037" y="1644640"/>
                        </a:cubicBezTo>
                        <a:cubicBezTo>
                          <a:pt x="-2017" y="1561586"/>
                          <a:pt x="12811" y="1477535"/>
                          <a:pt x="41686" y="1399563"/>
                        </a:cubicBezTo>
                        <a:cubicBezTo>
                          <a:pt x="99789" y="1242653"/>
                          <a:pt x="200866" y="1108439"/>
                          <a:pt x="319196" y="991590"/>
                        </a:cubicBezTo>
                        <a:cubicBezTo>
                          <a:pt x="434838" y="877392"/>
                          <a:pt x="565120" y="779311"/>
                          <a:pt x="693760" y="680482"/>
                        </a:cubicBezTo>
                        <a:cubicBezTo>
                          <a:pt x="708447" y="669197"/>
                          <a:pt x="723128" y="657911"/>
                          <a:pt x="737784" y="646594"/>
                        </a:cubicBezTo>
                        <a:cubicBezTo>
                          <a:pt x="730990" y="651863"/>
                          <a:pt x="724197" y="657100"/>
                          <a:pt x="717404" y="662338"/>
                        </a:cubicBezTo>
                        <a:cubicBezTo>
                          <a:pt x="805829" y="593999"/>
                          <a:pt x="895028" y="524788"/>
                          <a:pt x="972345" y="443730"/>
                        </a:cubicBezTo>
                        <a:cubicBezTo>
                          <a:pt x="991060" y="424120"/>
                          <a:pt x="1008955" y="403700"/>
                          <a:pt x="1025597" y="382281"/>
                        </a:cubicBezTo>
                        <a:cubicBezTo>
                          <a:pt x="1020347" y="389078"/>
                          <a:pt x="1015100" y="395874"/>
                          <a:pt x="1009850" y="402670"/>
                        </a:cubicBezTo>
                        <a:cubicBezTo>
                          <a:pt x="1034435" y="370840"/>
                          <a:pt x="1056184" y="336702"/>
                          <a:pt x="1071919" y="299571"/>
                        </a:cubicBezTo>
                        <a:cubicBezTo>
                          <a:pt x="1068536" y="307614"/>
                          <a:pt x="1065150" y="315627"/>
                          <a:pt x="1061768" y="323639"/>
                        </a:cubicBezTo>
                        <a:cubicBezTo>
                          <a:pt x="1069259" y="305712"/>
                          <a:pt x="1074300" y="287131"/>
                          <a:pt x="1077084" y="267896"/>
                        </a:cubicBezTo>
                        <a:cubicBezTo>
                          <a:pt x="1075884" y="276812"/>
                          <a:pt x="1074684" y="285759"/>
                          <a:pt x="1073487" y="294676"/>
                        </a:cubicBezTo>
                        <a:cubicBezTo>
                          <a:pt x="1075965" y="275284"/>
                          <a:pt x="1076077" y="255924"/>
                          <a:pt x="1073633" y="236532"/>
                        </a:cubicBezTo>
                        <a:cubicBezTo>
                          <a:pt x="1074830" y="245449"/>
                          <a:pt x="1076031" y="254365"/>
                          <a:pt x="1077231" y="263281"/>
                        </a:cubicBezTo>
                        <a:cubicBezTo>
                          <a:pt x="1074827" y="246602"/>
                          <a:pt x="1070606" y="230546"/>
                          <a:pt x="1064184" y="214958"/>
                        </a:cubicBezTo>
                        <a:cubicBezTo>
                          <a:pt x="1067569" y="222971"/>
                          <a:pt x="1070952" y="230983"/>
                          <a:pt x="1074338" y="239026"/>
                        </a:cubicBezTo>
                        <a:cubicBezTo>
                          <a:pt x="1068636" y="225963"/>
                          <a:pt x="1061593" y="213836"/>
                          <a:pt x="1052889" y="202550"/>
                        </a:cubicBezTo>
                        <a:cubicBezTo>
                          <a:pt x="1058136" y="209347"/>
                          <a:pt x="1063386" y="216143"/>
                          <a:pt x="1068636" y="222939"/>
                        </a:cubicBezTo>
                        <a:cubicBezTo>
                          <a:pt x="1059485" y="211654"/>
                          <a:pt x="1049110" y="201677"/>
                          <a:pt x="1037631" y="192792"/>
                        </a:cubicBezTo>
                        <a:cubicBezTo>
                          <a:pt x="1044424" y="198030"/>
                          <a:pt x="1051217" y="203267"/>
                          <a:pt x="1058011" y="208536"/>
                        </a:cubicBezTo>
                        <a:cubicBezTo>
                          <a:pt x="1045971" y="199526"/>
                          <a:pt x="1033148" y="192044"/>
                          <a:pt x="1019402" y="185995"/>
                        </a:cubicBezTo>
                        <a:cubicBezTo>
                          <a:pt x="1027421" y="189394"/>
                          <a:pt x="1035439" y="192761"/>
                          <a:pt x="1043458" y="196159"/>
                        </a:cubicBezTo>
                        <a:cubicBezTo>
                          <a:pt x="1028948" y="190080"/>
                          <a:pt x="1014024" y="185871"/>
                          <a:pt x="998480" y="183470"/>
                        </a:cubicBezTo>
                        <a:cubicBezTo>
                          <a:pt x="1007405" y="184686"/>
                          <a:pt x="1016328" y="185871"/>
                          <a:pt x="1025254" y="187087"/>
                        </a:cubicBezTo>
                        <a:cubicBezTo>
                          <a:pt x="1008646" y="184873"/>
                          <a:pt x="992167" y="184904"/>
                          <a:pt x="975556" y="187024"/>
                        </a:cubicBezTo>
                        <a:cubicBezTo>
                          <a:pt x="984478" y="185839"/>
                          <a:pt x="993404" y="184624"/>
                          <a:pt x="1002327" y="183439"/>
                        </a:cubicBezTo>
                        <a:cubicBezTo>
                          <a:pt x="985513" y="185964"/>
                          <a:pt x="969423" y="190547"/>
                          <a:pt x="953686" y="196969"/>
                        </a:cubicBezTo>
                        <a:cubicBezTo>
                          <a:pt x="961704" y="193571"/>
                          <a:pt x="969723" y="190204"/>
                          <a:pt x="977744" y="186806"/>
                        </a:cubicBezTo>
                        <a:cubicBezTo>
                          <a:pt x="973554" y="188614"/>
                          <a:pt x="969436" y="190516"/>
                          <a:pt x="965324" y="192511"/>
                        </a:cubicBezTo>
                        <a:cubicBezTo>
                          <a:pt x="940617" y="204452"/>
                          <a:pt x="914968" y="210157"/>
                          <a:pt x="887723" y="202644"/>
                        </a:cubicBezTo>
                        <a:cubicBezTo>
                          <a:pt x="864363" y="196221"/>
                          <a:pt x="839044" y="178170"/>
                          <a:pt x="827534" y="156378"/>
                        </a:cubicBezTo>
                        <a:cubicBezTo>
                          <a:pt x="815185" y="132996"/>
                          <a:pt x="808997" y="104688"/>
                          <a:pt x="817383" y="78780"/>
                        </a:cubicBezTo>
                        <a:cubicBezTo>
                          <a:pt x="825096" y="54931"/>
                          <a:pt x="840273" y="29896"/>
                          <a:pt x="863664" y="18579"/>
                        </a:cubicBezTo>
                        <a:lnTo>
                          <a:pt x="863664" y="18579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5" name="자유형: 도형 1174">
                    <a:extLst>
                      <a:ext uri="{FF2B5EF4-FFF2-40B4-BE49-F238E27FC236}">
                        <a16:creationId xmlns:a16="http://schemas.microsoft.com/office/drawing/2014/main" id="{0D3232B4-A0C9-4CD9-4969-EC26EED17300}"/>
                      </a:ext>
                    </a:extLst>
                  </p:cNvPr>
                  <p:cNvSpPr/>
                  <p:nvPr/>
                </p:nvSpPr>
                <p:spPr>
                  <a:xfrm flipV="1">
                    <a:off x="5500792" y="324576"/>
                    <a:ext cx="143948" cy="154258"/>
                  </a:xfrm>
                  <a:custGeom>
                    <a:avLst/>
                    <a:gdLst>
                      <a:gd name="connsiteX0" fmla="*/ 267228 w 482298"/>
                      <a:gd name="connsiteY0" fmla="*/ 392539 h 539047"/>
                      <a:gd name="connsiteX1" fmla="*/ -4660 w 482298"/>
                      <a:gd name="connsiteY1" fmla="*/ 518118 h 539047"/>
                      <a:gd name="connsiteX2" fmla="*/ 35963 w 482298"/>
                      <a:gd name="connsiteY2" fmla="*/ 519770 h 539047"/>
                      <a:gd name="connsiteX3" fmla="*/ 348162 w 482298"/>
                      <a:gd name="connsiteY3" fmla="*/ 392539 h 539047"/>
                      <a:gd name="connsiteX4" fmla="*/ 477637 w 482298"/>
                      <a:gd name="connsiteY4" fmla="*/ 81494 h 539047"/>
                      <a:gd name="connsiteX5" fmla="*/ 376938 w 482298"/>
                      <a:gd name="connsiteY5" fmla="*/ -19205 h 539047"/>
                      <a:gd name="connsiteX6" fmla="*/ 335411 w 482298"/>
                      <a:gd name="connsiteY6" fmla="*/ -10071 h 539047"/>
                      <a:gd name="connsiteX7" fmla="*/ 396735 w 482298"/>
                      <a:gd name="connsiteY7" fmla="*/ 81494 h 539047"/>
                      <a:gd name="connsiteX8" fmla="*/ 267228 w 482298"/>
                      <a:gd name="connsiteY8" fmla="*/ 392539 h 539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2298" h="539047">
                        <a:moveTo>
                          <a:pt x="267228" y="392539"/>
                        </a:moveTo>
                        <a:cubicBezTo>
                          <a:pt x="194432" y="464681"/>
                          <a:pt x="97068" y="509232"/>
                          <a:pt x="-4660" y="518118"/>
                        </a:cubicBezTo>
                        <a:cubicBezTo>
                          <a:pt x="8840" y="519115"/>
                          <a:pt x="22370" y="519677"/>
                          <a:pt x="35963" y="519770"/>
                        </a:cubicBezTo>
                        <a:cubicBezTo>
                          <a:pt x="151939" y="520487"/>
                          <a:pt x="265763" y="474159"/>
                          <a:pt x="348162" y="392539"/>
                        </a:cubicBezTo>
                        <a:cubicBezTo>
                          <a:pt x="430623" y="310827"/>
                          <a:pt x="477076" y="197376"/>
                          <a:pt x="477637" y="81494"/>
                        </a:cubicBezTo>
                        <a:cubicBezTo>
                          <a:pt x="477918" y="25065"/>
                          <a:pt x="431278" y="-16774"/>
                          <a:pt x="376938" y="-19205"/>
                        </a:cubicBezTo>
                        <a:cubicBezTo>
                          <a:pt x="363345" y="-19798"/>
                          <a:pt x="348754" y="-16244"/>
                          <a:pt x="335411" y="-10071"/>
                        </a:cubicBezTo>
                        <a:cubicBezTo>
                          <a:pt x="371077" y="5486"/>
                          <a:pt x="396953" y="39437"/>
                          <a:pt x="396735" y="81494"/>
                        </a:cubicBezTo>
                        <a:cubicBezTo>
                          <a:pt x="396142" y="197376"/>
                          <a:pt x="349690" y="310827"/>
                          <a:pt x="267228" y="392539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6" name="자유형: 도형 1175">
                    <a:extLst>
                      <a:ext uri="{FF2B5EF4-FFF2-40B4-BE49-F238E27FC236}">
                        <a16:creationId xmlns:a16="http://schemas.microsoft.com/office/drawing/2014/main" id="{658CFE72-7344-961F-A8D4-81B24000B1D0}"/>
                      </a:ext>
                    </a:extLst>
                  </p:cNvPr>
                  <p:cNvSpPr/>
                  <p:nvPr/>
                </p:nvSpPr>
                <p:spPr>
                  <a:xfrm flipV="1">
                    <a:off x="5369884" y="382105"/>
                    <a:ext cx="346440" cy="595108"/>
                  </a:xfrm>
                  <a:custGeom>
                    <a:avLst/>
                    <a:gdLst>
                      <a:gd name="connsiteX0" fmla="*/ 1155833 w 1160750"/>
                      <a:gd name="connsiteY0" fmla="*/ 251312 h 2079576"/>
                      <a:gd name="connsiteX1" fmla="*/ 1126154 w 1160750"/>
                      <a:gd name="connsiteY1" fmla="*/ 134463 h 2079576"/>
                      <a:gd name="connsiteX2" fmla="*/ 969773 w 1160750"/>
                      <a:gd name="connsiteY2" fmla="*/ -374 h 2079576"/>
                      <a:gd name="connsiteX3" fmla="*/ 931364 w 1160750"/>
                      <a:gd name="connsiteY3" fmla="*/ -10382 h 2079576"/>
                      <a:gd name="connsiteX4" fmla="*/ 870570 w 1160750"/>
                      <a:gd name="connsiteY4" fmla="*/ -15526 h 2079576"/>
                      <a:gd name="connsiteX5" fmla="*/ 838490 w 1160750"/>
                      <a:gd name="connsiteY5" fmla="*/ -12190 h 2079576"/>
                      <a:gd name="connsiteX6" fmla="*/ 850430 w 1160750"/>
                      <a:gd name="connsiteY6" fmla="*/ -10382 h 2079576"/>
                      <a:gd name="connsiteX7" fmla="*/ 888871 w 1160750"/>
                      <a:gd name="connsiteY7" fmla="*/ -374 h 2079576"/>
                      <a:gd name="connsiteX8" fmla="*/ 1045251 w 1160750"/>
                      <a:gd name="connsiteY8" fmla="*/ 134463 h 2079576"/>
                      <a:gd name="connsiteX9" fmla="*/ 1074900 w 1160750"/>
                      <a:gd name="connsiteY9" fmla="*/ 251312 h 2079576"/>
                      <a:gd name="connsiteX10" fmla="*/ 1063894 w 1160750"/>
                      <a:gd name="connsiteY10" fmla="*/ 350328 h 2079576"/>
                      <a:gd name="connsiteX11" fmla="*/ 1017504 w 1160750"/>
                      <a:gd name="connsiteY11" fmla="*/ 453584 h 2079576"/>
                      <a:gd name="connsiteX12" fmla="*/ 745179 w 1160750"/>
                      <a:gd name="connsiteY12" fmla="*/ 736789 h 2079576"/>
                      <a:gd name="connsiteX13" fmla="*/ 543469 w 1160750"/>
                      <a:gd name="connsiteY13" fmla="*/ 893481 h 2079576"/>
                      <a:gd name="connsiteX14" fmla="*/ 216523 w 1160750"/>
                      <a:gd name="connsiteY14" fmla="*/ 1178962 h 2079576"/>
                      <a:gd name="connsiteX15" fmla="*/ 146190 w 1160750"/>
                      <a:gd name="connsiteY15" fmla="*/ 1260207 h 2079576"/>
                      <a:gd name="connsiteX16" fmla="*/ 152456 w 1160750"/>
                      <a:gd name="connsiteY16" fmla="*/ 1251946 h 2079576"/>
                      <a:gd name="connsiteX17" fmla="*/ 136712 w 1160750"/>
                      <a:gd name="connsiteY17" fmla="*/ 1272304 h 2079576"/>
                      <a:gd name="connsiteX18" fmla="*/ 145878 w 1160750"/>
                      <a:gd name="connsiteY18" fmla="*/ 1260613 h 2079576"/>
                      <a:gd name="connsiteX19" fmla="*/ 41313 w 1160750"/>
                      <a:gd name="connsiteY19" fmla="*/ 1435356 h 2079576"/>
                      <a:gd name="connsiteX20" fmla="*/ -89 w 1160750"/>
                      <a:gd name="connsiteY20" fmla="*/ 1585376 h 2079576"/>
                      <a:gd name="connsiteX21" fmla="*/ -1399 w 1160750"/>
                      <a:gd name="connsiteY21" fmla="*/ 1716316 h 2079576"/>
                      <a:gd name="connsiteX22" fmla="*/ 26317 w 1160750"/>
                      <a:gd name="connsiteY22" fmla="*/ 1817670 h 2079576"/>
                      <a:gd name="connsiteX23" fmla="*/ 79005 w 1160750"/>
                      <a:gd name="connsiteY23" fmla="*/ 1907832 h 2079576"/>
                      <a:gd name="connsiteX24" fmla="*/ 151365 w 1160750"/>
                      <a:gd name="connsiteY24" fmla="*/ 1980130 h 2079576"/>
                      <a:gd name="connsiteX25" fmla="*/ 241309 w 1160750"/>
                      <a:gd name="connsiteY25" fmla="*/ 2032693 h 2079576"/>
                      <a:gd name="connsiteX26" fmla="*/ 343629 w 1160750"/>
                      <a:gd name="connsiteY26" fmla="*/ 2060596 h 2079576"/>
                      <a:gd name="connsiteX27" fmla="*/ 429613 w 1160750"/>
                      <a:gd name="connsiteY27" fmla="*/ 2061843 h 2079576"/>
                      <a:gd name="connsiteX28" fmla="*/ 417454 w 1160750"/>
                      <a:gd name="connsiteY28" fmla="*/ 2063838 h 2079576"/>
                      <a:gd name="connsiteX29" fmla="*/ 432201 w 1160750"/>
                      <a:gd name="connsiteY29" fmla="*/ 2061843 h 2079576"/>
                      <a:gd name="connsiteX30" fmla="*/ 437937 w 1160750"/>
                      <a:gd name="connsiteY30" fmla="*/ 2062622 h 2079576"/>
                      <a:gd name="connsiteX31" fmla="*/ 432450 w 1160750"/>
                      <a:gd name="connsiteY31" fmla="*/ 2061812 h 2079576"/>
                      <a:gd name="connsiteX32" fmla="*/ 434383 w 1160750"/>
                      <a:gd name="connsiteY32" fmla="*/ 2061562 h 2079576"/>
                      <a:gd name="connsiteX33" fmla="*/ 433573 w 1160750"/>
                      <a:gd name="connsiteY33" fmla="*/ 2061468 h 2079576"/>
                      <a:gd name="connsiteX34" fmla="*/ 432326 w 1160750"/>
                      <a:gd name="connsiteY34" fmla="*/ 2061344 h 2079576"/>
                      <a:gd name="connsiteX35" fmla="*/ 424469 w 1160750"/>
                      <a:gd name="connsiteY35" fmla="*/ 2060565 h 2079576"/>
                      <a:gd name="connsiteX36" fmla="*/ 322211 w 1160750"/>
                      <a:gd name="connsiteY36" fmla="*/ 2032693 h 2079576"/>
                      <a:gd name="connsiteX37" fmla="*/ 232143 w 1160750"/>
                      <a:gd name="connsiteY37" fmla="*/ 1980036 h 2079576"/>
                      <a:gd name="connsiteX38" fmla="*/ 159938 w 1160750"/>
                      <a:gd name="connsiteY38" fmla="*/ 1907832 h 2079576"/>
                      <a:gd name="connsiteX39" fmla="*/ 107438 w 1160750"/>
                      <a:gd name="connsiteY39" fmla="*/ 1818138 h 2079576"/>
                      <a:gd name="connsiteX40" fmla="*/ 79441 w 1160750"/>
                      <a:gd name="connsiteY40" fmla="*/ 1715724 h 2079576"/>
                      <a:gd name="connsiteX41" fmla="*/ 80844 w 1160750"/>
                      <a:gd name="connsiteY41" fmla="*/ 1585251 h 2079576"/>
                      <a:gd name="connsiteX42" fmla="*/ 122246 w 1160750"/>
                      <a:gd name="connsiteY42" fmla="*/ 1435356 h 2079576"/>
                      <a:gd name="connsiteX43" fmla="*/ 226812 w 1160750"/>
                      <a:gd name="connsiteY43" fmla="*/ 1260613 h 2079576"/>
                      <a:gd name="connsiteX44" fmla="*/ 227123 w 1160750"/>
                      <a:gd name="connsiteY44" fmla="*/ 1260207 h 2079576"/>
                      <a:gd name="connsiteX45" fmla="*/ 297457 w 1160750"/>
                      <a:gd name="connsiteY45" fmla="*/ 1178962 h 2079576"/>
                      <a:gd name="connsiteX46" fmla="*/ 619227 w 1160750"/>
                      <a:gd name="connsiteY46" fmla="*/ 897471 h 2079576"/>
                      <a:gd name="connsiteX47" fmla="*/ 826113 w 1160750"/>
                      <a:gd name="connsiteY47" fmla="*/ 736789 h 2079576"/>
                      <a:gd name="connsiteX48" fmla="*/ 1098438 w 1160750"/>
                      <a:gd name="connsiteY48" fmla="*/ 453584 h 2079576"/>
                      <a:gd name="connsiteX49" fmla="*/ 1144797 w 1160750"/>
                      <a:gd name="connsiteY49" fmla="*/ 350328 h 2079576"/>
                      <a:gd name="connsiteX50" fmla="*/ 1155833 w 1160750"/>
                      <a:gd name="connsiteY50" fmla="*/ 251312 h 2079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160750" h="2079576">
                        <a:moveTo>
                          <a:pt x="1155833" y="251312"/>
                        </a:moveTo>
                        <a:cubicBezTo>
                          <a:pt x="1153027" y="208819"/>
                          <a:pt x="1143768" y="172904"/>
                          <a:pt x="1126154" y="134463"/>
                        </a:cubicBezTo>
                        <a:cubicBezTo>
                          <a:pt x="1096224" y="69056"/>
                          <a:pt x="1035243" y="24661"/>
                          <a:pt x="969773" y="-374"/>
                        </a:cubicBezTo>
                        <a:cubicBezTo>
                          <a:pt x="957334" y="-5144"/>
                          <a:pt x="944521" y="-8355"/>
                          <a:pt x="931364" y="-10382"/>
                        </a:cubicBezTo>
                        <a:cubicBezTo>
                          <a:pt x="911287" y="-13499"/>
                          <a:pt x="890960" y="-16586"/>
                          <a:pt x="870570" y="-15526"/>
                        </a:cubicBezTo>
                        <a:cubicBezTo>
                          <a:pt x="859565" y="-14964"/>
                          <a:pt x="848903" y="-13842"/>
                          <a:pt x="838490" y="-12190"/>
                        </a:cubicBezTo>
                        <a:cubicBezTo>
                          <a:pt x="842480" y="-11597"/>
                          <a:pt x="846471" y="-11005"/>
                          <a:pt x="850430" y="-10382"/>
                        </a:cubicBezTo>
                        <a:cubicBezTo>
                          <a:pt x="863587" y="-8355"/>
                          <a:pt x="876432" y="-5144"/>
                          <a:pt x="888871" y="-374"/>
                        </a:cubicBezTo>
                        <a:cubicBezTo>
                          <a:pt x="954310" y="24661"/>
                          <a:pt x="1015291" y="69056"/>
                          <a:pt x="1045251" y="134463"/>
                        </a:cubicBezTo>
                        <a:cubicBezTo>
                          <a:pt x="1062866" y="172904"/>
                          <a:pt x="1072094" y="208819"/>
                          <a:pt x="1074900" y="251312"/>
                        </a:cubicBezTo>
                        <a:cubicBezTo>
                          <a:pt x="1077051" y="284141"/>
                          <a:pt x="1072561" y="318715"/>
                          <a:pt x="1063894" y="350328"/>
                        </a:cubicBezTo>
                        <a:cubicBezTo>
                          <a:pt x="1054043" y="386212"/>
                          <a:pt x="1036833" y="421690"/>
                          <a:pt x="1017504" y="453584"/>
                        </a:cubicBezTo>
                        <a:cubicBezTo>
                          <a:pt x="949259" y="566255"/>
                          <a:pt x="846689" y="655107"/>
                          <a:pt x="745179" y="736789"/>
                        </a:cubicBezTo>
                        <a:cubicBezTo>
                          <a:pt x="678836" y="790163"/>
                          <a:pt x="610903" y="841510"/>
                          <a:pt x="543469" y="893481"/>
                        </a:cubicBezTo>
                        <a:cubicBezTo>
                          <a:pt x="429052" y="982021"/>
                          <a:pt x="315664" y="1073181"/>
                          <a:pt x="216523" y="1178962"/>
                        </a:cubicBezTo>
                        <a:cubicBezTo>
                          <a:pt x="192019" y="1205088"/>
                          <a:pt x="168481" y="1232149"/>
                          <a:pt x="146190" y="1260207"/>
                        </a:cubicBezTo>
                        <a:cubicBezTo>
                          <a:pt x="148247" y="1257432"/>
                          <a:pt x="150336" y="1254689"/>
                          <a:pt x="152456" y="1251946"/>
                        </a:cubicBezTo>
                        <a:cubicBezTo>
                          <a:pt x="147219" y="1258742"/>
                          <a:pt x="141950" y="1265538"/>
                          <a:pt x="136712" y="1272304"/>
                        </a:cubicBezTo>
                        <a:cubicBezTo>
                          <a:pt x="139736" y="1268376"/>
                          <a:pt x="142792" y="1264510"/>
                          <a:pt x="145878" y="1260613"/>
                        </a:cubicBezTo>
                        <a:cubicBezTo>
                          <a:pt x="104881" y="1314953"/>
                          <a:pt x="68997" y="1373096"/>
                          <a:pt x="41313" y="1435356"/>
                        </a:cubicBezTo>
                        <a:cubicBezTo>
                          <a:pt x="22046" y="1483710"/>
                          <a:pt x="7985" y="1533935"/>
                          <a:pt x="-89" y="1585376"/>
                        </a:cubicBezTo>
                        <a:cubicBezTo>
                          <a:pt x="-5046" y="1628836"/>
                          <a:pt x="-6013" y="1672794"/>
                          <a:pt x="-1399" y="1716316"/>
                        </a:cubicBezTo>
                        <a:cubicBezTo>
                          <a:pt x="4307" y="1750984"/>
                          <a:pt x="13597" y="1784904"/>
                          <a:pt x="26317" y="1817670"/>
                        </a:cubicBezTo>
                        <a:cubicBezTo>
                          <a:pt x="40752" y="1849470"/>
                          <a:pt x="58397" y="1879649"/>
                          <a:pt x="79005" y="1907832"/>
                        </a:cubicBezTo>
                        <a:cubicBezTo>
                          <a:pt x="100672" y="1934269"/>
                          <a:pt x="124865" y="1958463"/>
                          <a:pt x="151365" y="1980130"/>
                        </a:cubicBezTo>
                        <a:cubicBezTo>
                          <a:pt x="179517" y="2000675"/>
                          <a:pt x="209571" y="2018289"/>
                          <a:pt x="241309" y="2032693"/>
                        </a:cubicBezTo>
                        <a:cubicBezTo>
                          <a:pt x="274387" y="2045537"/>
                          <a:pt x="308618" y="2054890"/>
                          <a:pt x="343629" y="2060596"/>
                        </a:cubicBezTo>
                        <a:cubicBezTo>
                          <a:pt x="372186" y="2063651"/>
                          <a:pt x="400993" y="2064493"/>
                          <a:pt x="429613" y="2061843"/>
                        </a:cubicBezTo>
                        <a:cubicBezTo>
                          <a:pt x="425591" y="2062591"/>
                          <a:pt x="421539" y="2063246"/>
                          <a:pt x="417454" y="2063838"/>
                        </a:cubicBezTo>
                        <a:cubicBezTo>
                          <a:pt x="422380" y="2063183"/>
                          <a:pt x="427306" y="2062497"/>
                          <a:pt x="432201" y="2061843"/>
                        </a:cubicBezTo>
                        <a:cubicBezTo>
                          <a:pt x="434103" y="2062092"/>
                          <a:pt x="436036" y="2062373"/>
                          <a:pt x="437937" y="2062622"/>
                        </a:cubicBezTo>
                        <a:cubicBezTo>
                          <a:pt x="436098" y="2062373"/>
                          <a:pt x="434258" y="2062124"/>
                          <a:pt x="432450" y="2061812"/>
                        </a:cubicBezTo>
                        <a:cubicBezTo>
                          <a:pt x="433105" y="2061718"/>
                          <a:pt x="433760" y="2061656"/>
                          <a:pt x="434383" y="2061562"/>
                        </a:cubicBezTo>
                        <a:cubicBezTo>
                          <a:pt x="434103" y="2061531"/>
                          <a:pt x="433822" y="2061500"/>
                          <a:pt x="433573" y="2061468"/>
                        </a:cubicBezTo>
                        <a:cubicBezTo>
                          <a:pt x="433136" y="2061437"/>
                          <a:pt x="432731" y="2061406"/>
                          <a:pt x="432326" y="2061344"/>
                        </a:cubicBezTo>
                        <a:cubicBezTo>
                          <a:pt x="429707" y="2061126"/>
                          <a:pt x="427088" y="2060877"/>
                          <a:pt x="424469" y="2060565"/>
                        </a:cubicBezTo>
                        <a:cubicBezTo>
                          <a:pt x="389489" y="2054859"/>
                          <a:pt x="355258" y="2045537"/>
                          <a:pt x="322211" y="2032693"/>
                        </a:cubicBezTo>
                        <a:cubicBezTo>
                          <a:pt x="290474" y="2018258"/>
                          <a:pt x="260326" y="2000644"/>
                          <a:pt x="232143" y="1980036"/>
                        </a:cubicBezTo>
                        <a:cubicBezTo>
                          <a:pt x="205736" y="1958400"/>
                          <a:pt x="181575" y="1934238"/>
                          <a:pt x="159938" y="1907832"/>
                        </a:cubicBezTo>
                        <a:cubicBezTo>
                          <a:pt x="139393" y="1879773"/>
                          <a:pt x="121841" y="1849782"/>
                          <a:pt x="107438" y="1818138"/>
                        </a:cubicBezTo>
                        <a:cubicBezTo>
                          <a:pt x="94531" y="1785060"/>
                          <a:pt x="85178" y="1750766"/>
                          <a:pt x="79441" y="1715724"/>
                        </a:cubicBezTo>
                        <a:cubicBezTo>
                          <a:pt x="74921" y="1672358"/>
                          <a:pt x="75918" y="1628555"/>
                          <a:pt x="80844" y="1585251"/>
                        </a:cubicBezTo>
                        <a:cubicBezTo>
                          <a:pt x="88919" y="1533873"/>
                          <a:pt x="102948" y="1483679"/>
                          <a:pt x="122246" y="1435356"/>
                        </a:cubicBezTo>
                        <a:cubicBezTo>
                          <a:pt x="149931" y="1373096"/>
                          <a:pt x="185815" y="1314953"/>
                          <a:pt x="226812" y="1260613"/>
                        </a:cubicBezTo>
                        <a:cubicBezTo>
                          <a:pt x="226905" y="1260488"/>
                          <a:pt x="226999" y="1260363"/>
                          <a:pt x="227123" y="1260207"/>
                        </a:cubicBezTo>
                        <a:cubicBezTo>
                          <a:pt x="249383" y="1232149"/>
                          <a:pt x="272921" y="1205088"/>
                          <a:pt x="297457" y="1178962"/>
                        </a:cubicBezTo>
                        <a:cubicBezTo>
                          <a:pt x="395070" y="1074771"/>
                          <a:pt x="506587" y="984765"/>
                          <a:pt x="619227" y="897471"/>
                        </a:cubicBezTo>
                        <a:cubicBezTo>
                          <a:pt x="688345" y="844129"/>
                          <a:pt x="758086" y="791534"/>
                          <a:pt x="826113" y="736789"/>
                        </a:cubicBezTo>
                        <a:cubicBezTo>
                          <a:pt x="927623" y="655107"/>
                          <a:pt x="1030193" y="566255"/>
                          <a:pt x="1098438" y="453584"/>
                        </a:cubicBezTo>
                        <a:cubicBezTo>
                          <a:pt x="1117736" y="421690"/>
                          <a:pt x="1134945" y="386212"/>
                          <a:pt x="1144797" y="350328"/>
                        </a:cubicBezTo>
                        <a:cubicBezTo>
                          <a:pt x="1153495" y="318715"/>
                          <a:pt x="1157984" y="284141"/>
                          <a:pt x="1155833" y="251312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7" name="자유형: 도형 1176">
                    <a:extLst>
                      <a:ext uri="{FF2B5EF4-FFF2-40B4-BE49-F238E27FC236}">
                        <a16:creationId xmlns:a16="http://schemas.microsoft.com/office/drawing/2014/main" id="{A7685D54-BECC-094F-4DE2-B52AA855C68E}"/>
                      </a:ext>
                    </a:extLst>
                  </p:cNvPr>
                  <p:cNvSpPr/>
                  <p:nvPr/>
                </p:nvSpPr>
                <p:spPr>
                  <a:xfrm flipV="1">
                    <a:off x="6475679" y="324576"/>
                    <a:ext cx="382404" cy="652643"/>
                  </a:xfrm>
                  <a:custGeom>
                    <a:avLst/>
                    <a:gdLst>
                      <a:gd name="connsiteX0" fmla="*/ 398519 w 1281246"/>
                      <a:gd name="connsiteY0" fmla="*/ 18579 h 2280629"/>
                      <a:gd name="connsiteX1" fmla="*/ 270946 w 1281246"/>
                      <a:gd name="connsiteY1" fmla="*/ -15902 h 2280629"/>
                      <a:gd name="connsiteX2" fmla="*/ 210152 w 1281246"/>
                      <a:gd name="connsiteY2" fmla="*/ -10758 h 2280629"/>
                      <a:gd name="connsiteX3" fmla="*/ 171743 w 1281246"/>
                      <a:gd name="connsiteY3" fmla="*/ -750 h 2280629"/>
                      <a:gd name="connsiteX4" fmla="*/ 15363 w 1281246"/>
                      <a:gd name="connsiteY4" fmla="*/ 134118 h 2280629"/>
                      <a:gd name="connsiteX5" fmla="*/ -14317 w 1281246"/>
                      <a:gd name="connsiteY5" fmla="*/ 250967 h 2280629"/>
                      <a:gd name="connsiteX6" fmla="*/ -3281 w 1281246"/>
                      <a:gd name="connsiteY6" fmla="*/ 349983 h 2280629"/>
                      <a:gd name="connsiteX7" fmla="*/ 43079 w 1281246"/>
                      <a:gd name="connsiteY7" fmla="*/ 453238 h 2280629"/>
                      <a:gd name="connsiteX8" fmla="*/ 315403 w 1281246"/>
                      <a:gd name="connsiteY8" fmla="*/ 736444 h 2280629"/>
                      <a:gd name="connsiteX9" fmla="*/ 528556 w 1281246"/>
                      <a:gd name="connsiteY9" fmla="*/ 901958 h 2280629"/>
                      <a:gd name="connsiteX10" fmla="*/ 508197 w 1281246"/>
                      <a:gd name="connsiteY10" fmla="*/ 886214 h 2280629"/>
                      <a:gd name="connsiteX11" fmla="*/ 844059 w 1281246"/>
                      <a:gd name="connsiteY11" fmla="*/ 1178617 h 2280629"/>
                      <a:gd name="connsiteX12" fmla="*/ 923871 w 1281246"/>
                      <a:gd name="connsiteY12" fmla="*/ 1271959 h 2280629"/>
                      <a:gd name="connsiteX13" fmla="*/ 908127 w 1281246"/>
                      <a:gd name="connsiteY13" fmla="*/ 1251600 h 2280629"/>
                      <a:gd name="connsiteX14" fmla="*/ 1024009 w 1281246"/>
                      <a:gd name="connsiteY14" fmla="*/ 1445891 h 2280629"/>
                      <a:gd name="connsiteX15" fmla="*/ 1013845 w 1281246"/>
                      <a:gd name="connsiteY15" fmla="*/ 1421823 h 2280629"/>
                      <a:gd name="connsiteX16" fmla="*/ 1062605 w 1281246"/>
                      <a:gd name="connsiteY16" fmla="*/ 1598031 h 2280629"/>
                      <a:gd name="connsiteX17" fmla="*/ 1059020 w 1281246"/>
                      <a:gd name="connsiteY17" fmla="*/ 1571251 h 2280629"/>
                      <a:gd name="connsiteX18" fmla="*/ 1060579 w 1281246"/>
                      <a:gd name="connsiteY18" fmla="*/ 1728441 h 2280629"/>
                      <a:gd name="connsiteX19" fmla="*/ 1064164 w 1281246"/>
                      <a:gd name="connsiteY19" fmla="*/ 1701661 h 2280629"/>
                      <a:gd name="connsiteX20" fmla="*/ 1029122 w 1281246"/>
                      <a:gd name="connsiteY20" fmla="*/ 1830170 h 2280629"/>
                      <a:gd name="connsiteX21" fmla="*/ 1039285 w 1281246"/>
                      <a:gd name="connsiteY21" fmla="*/ 1806101 h 2280629"/>
                      <a:gd name="connsiteX22" fmla="*/ 973410 w 1281246"/>
                      <a:gd name="connsiteY22" fmla="*/ 1918399 h 2280629"/>
                      <a:gd name="connsiteX23" fmla="*/ 989154 w 1281246"/>
                      <a:gd name="connsiteY23" fmla="*/ 1898009 h 2280629"/>
                      <a:gd name="connsiteX24" fmla="*/ 899927 w 1281246"/>
                      <a:gd name="connsiteY24" fmla="*/ 1987267 h 2280629"/>
                      <a:gd name="connsiteX25" fmla="*/ 920285 w 1281246"/>
                      <a:gd name="connsiteY25" fmla="*/ 1971523 h 2280629"/>
                      <a:gd name="connsiteX26" fmla="*/ 808020 w 1281246"/>
                      <a:gd name="connsiteY26" fmla="*/ 2037367 h 2280629"/>
                      <a:gd name="connsiteX27" fmla="*/ 832056 w 1281246"/>
                      <a:gd name="connsiteY27" fmla="*/ 2027235 h 2280629"/>
                      <a:gd name="connsiteX28" fmla="*/ 703579 w 1281246"/>
                      <a:gd name="connsiteY28" fmla="*/ 2062277 h 2280629"/>
                      <a:gd name="connsiteX29" fmla="*/ 730328 w 1281246"/>
                      <a:gd name="connsiteY29" fmla="*/ 2058661 h 2280629"/>
                      <a:gd name="connsiteX30" fmla="*/ 616348 w 1281246"/>
                      <a:gd name="connsiteY30" fmla="*/ 2059876 h 2280629"/>
                      <a:gd name="connsiteX31" fmla="*/ 643128 w 1281246"/>
                      <a:gd name="connsiteY31" fmla="*/ 2063493 h 2280629"/>
                      <a:gd name="connsiteX32" fmla="*/ 558641 w 1281246"/>
                      <a:gd name="connsiteY32" fmla="*/ 2040173 h 2280629"/>
                      <a:gd name="connsiteX33" fmla="*/ 582677 w 1281246"/>
                      <a:gd name="connsiteY33" fmla="*/ 2050336 h 2280629"/>
                      <a:gd name="connsiteX34" fmla="*/ 508634 w 1281246"/>
                      <a:gd name="connsiteY34" fmla="*/ 2007157 h 2280629"/>
                      <a:gd name="connsiteX35" fmla="*/ 529023 w 1281246"/>
                      <a:gd name="connsiteY35" fmla="*/ 2022901 h 2280629"/>
                      <a:gd name="connsiteX36" fmla="*/ 466608 w 1281246"/>
                      <a:gd name="connsiteY36" fmla="*/ 1960487 h 2280629"/>
                      <a:gd name="connsiteX37" fmla="*/ 482352 w 1281246"/>
                      <a:gd name="connsiteY37" fmla="*/ 1980876 h 2280629"/>
                      <a:gd name="connsiteX38" fmla="*/ 439173 w 1281246"/>
                      <a:gd name="connsiteY38" fmla="*/ 1906832 h 2280629"/>
                      <a:gd name="connsiteX39" fmla="*/ 449337 w 1281246"/>
                      <a:gd name="connsiteY39" fmla="*/ 1930869 h 2280629"/>
                      <a:gd name="connsiteX40" fmla="*/ 426048 w 1281246"/>
                      <a:gd name="connsiteY40" fmla="*/ 1846381 h 2280629"/>
                      <a:gd name="connsiteX41" fmla="*/ 429633 w 1281246"/>
                      <a:gd name="connsiteY41" fmla="*/ 1873162 h 2280629"/>
                      <a:gd name="connsiteX42" fmla="*/ 426391 w 1281246"/>
                      <a:gd name="connsiteY42" fmla="*/ 1826242 h 2280629"/>
                      <a:gd name="connsiteX43" fmla="*/ 396898 w 1281246"/>
                      <a:gd name="connsiteY43" fmla="*/ 1755035 h 2280629"/>
                      <a:gd name="connsiteX44" fmla="*/ 325691 w 1281246"/>
                      <a:gd name="connsiteY44" fmla="*/ 1725542 h 2280629"/>
                      <a:gd name="connsiteX45" fmla="*/ 224992 w 1281246"/>
                      <a:gd name="connsiteY45" fmla="*/ 1826242 h 2280629"/>
                      <a:gd name="connsiteX46" fmla="*/ 354467 w 1281246"/>
                      <a:gd name="connsiteY46" fmla="*/ 2137287 h 2280629"/>
                      <a:gd name="connsiteX47" fmla="*/ 666666 w 1281246"/>
                      <a:gd name="connsiteY47" fmla="*/ 2264517 h 2280629"/>
                      <a:gd name="connsiteX48" fmla="*/ 1190895 w 1281246"/>
                      <a:gd name="connsiteY48" fmla="*/ 1953784 h 2280629"/>
                      <a:gd name="connsiteX49" fmla="*/ 1266217 w 1281246"/>
                      <a:gd name="connsiteY49" fmla="*/ 1644640 h 2280629"/>
                      <a:gd name="connsiteX50" fmla="*/ 1220513 w 1281246"/>
                      <a:gd name="connsiteY50" fmla="*/ 1399563 h 2280629"/>
                      <a:gd name="connsiteX51" fmla="*/ 942981 w 1281246"/>
                      <a:gd name="connsiteY51" fmla="*/ 991590 h 2280629"/>
                      <a:gd name="connsiteX52" fmla="*/ 568430 w 1281246"/>
                      <a:gd name="connsiteY52" fmla="*/ 680482 h 2280629"/>
                      <a:gd name="connsiteX53" fmla="*/ 524409 w 1281246"/>
                      <a:gd name="connsiteY53" fmla="*/ 646594 h 2280629"/>
                      <a:gd name="connsiteX54" fmla="*/ 544798 w 1281246"/>
                      <a:gd name="connsiteY54" fmla="*/ 662338 h 2280629"/>
                      <a:gd name="connsiteX55" fmla="*/ 289839 w 1281246"/>
                      <a:gd name="connsiteY55" fmla="*/ 443730 h 2280629"/>
                      <a:gd name="connsiteX56" fmla="*/ 236590 w 1281246"/>
                      <a:gd name="connsiteY56" fmla="*/ 382281 h 2280629"/>
                      <a:gd name="connsiteX57" fmla="*/ 252334 w 1281246"/>
                      <a:gd name="connsiteY57" fmla="*/ 402670 h 2280629"/>
                      <a:gd name="connsiteX58" fmla="*/ 190262 w 1281246"/>
                      <a:gd name="connsiteY58" fmla="*/ 299571 h 2280629"/>
                      <a:gd name="connsiteX59" fmla="*/ 200425 w 1281246"/>
                      <a:gd name="connsiteY59" fmla="*/ 323639 h 2280629"/>
                      <a:gd name="connsiteX60" fmla="*/ 185118 w 1281246"/>
                      <a:gd name="connsiteY60" fmla="*/ 267896 h 2280629"/>
                      <a:gd name="connsiteX61" fmla="*/ 188703 w 1281246"/>
                      <a:gd name="connsiteY61" fmla="*/ 294676 h 2280629"/>
                      <a:gd name="connsiteX62" fmla="*/ 188547 w 1281246"/>
                      <a:gd name="connsiteY62" fmla="*/ 236532 h 2280629"/>
                      <a:gd name="connsiteX63" fmla="*/ 184962 w 1281246"/>
                      <a:gd name="connsiteY63" fmla="*/ 263281 h 2280629"/>
                      <a:gd name="connsiteX64" fmla="*/ 197993 w 1281246"/>
                      <a:gd name="connsiteY64" fmla="*/ 214958 h 2280629"/>
                      <a:gd name="connsiteX65" fmla="*/ 187861 w 1281246"/>
                      <a:gd name="connsiteY65" fmla="*/ 239026 h 2280629"/>
                      <a:gd name="connsiteX66" fmla="*/ 209310 w 1281246"/>
                      <a:gd name="connsiteY66" fmla="*/ 202550 h 2280629"/>
                      <a:gd name="connsiteX67" fmla="*/ 193566 w 1281246"/>
                      <a:gd name="connsiteY67" fmla="*/ 222939 h 2280629"/>
                      <a:gd name="connsiteX68" fmla="*/ 224556 w 1281246"/>
                      <a:gd name="connsiteY68" fmla="*/ 192792 h 2280629"/>
                      <a:gd name="connsiteX69" fmla="*/ 204166 w 1281246"/>
                      <a:gd name="connsiteY69" fmla="*/ 208536 h 2280629"/>
                      <a:gd name="connsiteX70" fmla="*/ 242794 w 1281246"/>
                      <a:gd name="connsiteY70" fmla="*/ 185995 h 2280629"/>
                      <a:gd name="connsiteX71" fmla="*/ 218725 w 1281246"/>
                      <a:gd name="connsiteY71" fmla="*/ 196159 h 2280629"/>
                      <a:gd name="connsiteX72" fmla="*/ 263713 w 1281246"/>
                      <a:gd name="connsiteY72" fmla="*/ 183470 h 2280629"/>
                      <a:gd name="connsiteX73" fmla="*/ 236933 w 1281246"/>
                      <a:gd name="connsiteY73" fmla="*/ 187087 h 2280629"/>
                      <a:gd name="connsiteX74" fmla="*/ 286628 w 1281246"/>
                      <a:gd name="connsiteY74" fmla="*/ 187024 h 2280629"/>
                      <a:gd name="connsiteX75" fmla="*/ 259847 w 1281246"/>
                      <a:gd name="connsiteY75" fmla="*/ 183439 h 2280629"/>
                      <a:gd name="connsiteX76" fmla="*/ 308513 w 1281246"/>
                      <a:gd name="connsiteY76" fmla="*/ 196969 h 2280629"/>
                      <a:gd name="connsiteX77" fmla="*/ 284445 w 1281246"/>
                      <a:gd name="connsiteY77" fmla="*/ 186806 h 2280629"/>
                      <a:gd name="connsiteX78" fmla="*/ 296853 w 1281246"/>
                      <a:gd name="connsiteY78" fmla="*/ 192511 h 2280629"/>
                      <a:gd name="connsiteX79" fmla="*/ 374451 w 1281246"/>
                      <a:gd name="connsiteY79" fmla="*/ 202644 h 2280629"/>
                      <a:gd name="connsiteX80" fmla="*/ 434652 w 1281246"/>
                      <a:gd name="connsiteY80" fmla="*/ 156378 h 2280629"/>
                      <a:gd name="connsiteX81" fmla="*/ 444816 w 1281246"/>
                      <a:gd name="connsiteY81" fmla="*/ 78780 h 2280629"/>
                      <a:gd name="connsiteX82" fmla="*/ 398519 w 1281246"/>
                      <a:gd name="connsiteY82" fmla="*/ 18579 h 2280629"/>
                      <a:gd name="connsiteX83" fmla="*/ 398519 w 1281246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46" h="2280629">
                        <a:moveTo>
                          <a:pt x="398519" y="18579"/>
                        </a:moveTo>
                        <a:cubicBezTo>
                          <a:pt x="357117" y="-1436"/>
                          <a:pt x="317118" y="-13533"/>
                          <a:pt x="270946" y="-15902"/>
                        </a:cubicBezTo>
                        <a:cubicBezTo>
                          <a:pt x="250557" y="-16931"/>
                          <a:pt x="230230" y="-13845"/>
                          <a:pt x="210152" y="-10758"/>
                        </a:cubicBezTo>
                        <a:cubicBezTo>
                          <a:pt x="196996" y="-8700"/>
                          <a:pt x="184182" y="-5489"/>
                          <a:pt x="171743" y="-750"/>
                        </a:cubicBezTo>
                        <a:cubicBezTo>
                          <a:pt x="106273" y="24315"/>
                          <a:pt x="45292" y="68710"/>
                          <a:pt x="15363" y="134118"/>
                        </a:cubicBezTo>
                        <a:cubicBezTo>
                          <a:pt x="-2252" y="172559"/>
                          <a:pt x="-11511" y="208474"/>
                          <a:pt x="-14317" y="250967"/>
                        </a:cubicBezTo>
                        <a:cubicBezTo>
                          <a:pt x="-16468" y="283795"/>
                          <a:pt x="-11979" y="318370"/>
                          <a:pt x="-3281" y="349983"/>
                        </a:cubicBezTo>
                        <a:cubicBezTo>
                          <a:pt x="6571" y="385867"/>
                          <a:pt x="23780" y="421345"/>
                          <a:pt x="43079" y="453238"/>
                        </a:cubicBezTo>
                        <a:cubicBezTo>
                          <a:pt x="111323" y="565910"/>
                          <a:pt x="213893" y="654762"/>
                          <a:pt x="315403" y="736444"/>
                        </a:cubicBezTo>
                        <a:cubicBezTo>
                          <a:pt x="385487" y="792841"/>
                          <a:pt x="457380" y="846964"/>
                          <a:pt x="528556" y="901958"/>
                        </a:cubicBezTo>
                        <a:cubicBezTo>
                          <a:pt x="521790" y="896690"/>
                          <a:pt x="514994" y="891452"/>
                          <a:pt x="508197" y="886214"/>
                        </a:cubicBezTo>
                        <a:cubicBezTo>
                          <a:pt x="625607" y="976937"/>
                          <a:pt x="742362" y="1070092"/>
                          <a:pt x="844059" y="1178617"/>
                        </a:cubicBezTo>
                        <a:cubicBezTo>
                          <a:pt x="872087" y="1208484"/>
                          <a:pt x="898836" y="1239566"/>
                          <a:pt x="923871" y="1271959"/>
                        </a:cubicBezTo>
                        <a:cubicBezTo>
                          <a:pt x="918633" y="1265162"/>
                          <a:pt x="913396" y="1258397"/>
                          <a:pt x="908127" y="1251600"/>
                        </a:cubicBezTo>
                        <a:cubicBezTo>
                          <a:pt x="954267" y="1311553"/>
                          <a:pt x="994298" y="1376181"/>
                          <a:pt x="1024009" y="1445891"/>
                        </a:cubicBezTo>
                        <a:cubicBezTo>
                          <a:pt x="1020610" y="1437879"/>
                          <a:pt x="1017244" y="1429866"/>
                          <a:pt x="1013845" y="1421823"/>
                        </a:cubicBezTo>
                        <a:cubicBezTo>
                          <a:pt x="1037664" y="1478252"/>
                          <a:pt x="1054312" y="1537362"/>
                          <a:pt x="1062605" y="1598031"/>
                        </a:cubicBezTo>
                        <a:cubicBezTo>
                          <a:pt x="1061420" y="1589114"/>
                          <a:pt x="1060204" y="1580198"/>
                          <a:pt x="1059020" y="1571251"/>
                        </a:cubicBezTo>
                        <a:cubicBezTo>
                          <a:pt x="1065910" y="1623346"/>
                          <a:pt x="1067344" y="1676284"/>
                          <a:pt x="1060579" y="1728441"/>
                        </a:cubicBezTo>
                        <a:cubicBezTo>
                          <a:pt x="1061763" y="1719525"/>
                          <a:pt x="1062979" y="1710609"/>
                          <a:pt x="1064164" y="1701661"/>
                        </a:cubicBezTo>
                        <a:cubicBezTo>
                          <a:pt x="1058116" y="1745900"/>
                          <a:pt x="1046362" y="1788986"/>
                          <a:pt x="1029122" y="1830170"/>
                        </a:cubicBezTo>
                        <a:cubicBezTo>
                          <a:pt x="1032489" y="1822157"/>
                          <a:pt x="1035887" y="1814114"/>
                          <a:pt x="1039285" y="1806101"/>
                        </a:cubicBezTo>
                        <a:cubicBezTo>
                          <a:pt x="1022138" y="1846226"/>
                          <a:pt x="1000066" y="1883886"/>
                          <a:pt x="973410" y="1918399"/>
                        </a:cubicBezTo>
                        <a:cubicBezTo>
                          <a:pt x="978678" y="1911602"/>
                          <a:pt x="983916" y="1904806"/>
                          <a:pt x="989154" y="1898009"/>
                        </a:cubicBezTo>
                        <a:cubicBezTo>
                          <a:pt x="963122" y="1931337"/>
                          <a:pt x="933223" y="1961235"/>
                          <a:pt x="899927" y="1987267"/>
                        </a:cubicBezTo>
                        <a:cubicBezTo>
                          <a:pt x="906724" y="1982029"/>
                          <a:pt x="913520" y="1976760"/>
                          <a:pt x="920285" y="1971523"/>
                        </a:cubicBezTo>
                        <a:cubicBezTo>
                          <a:pt x="885773" y="1998147"/>
                          <a:pt x="848112" y="2020251"/>
                          <a:pt x="808020" y="2037367"/>
                        </a:cubicBezTo>
                        <a:cubicBezTo>
                          <a:pt x="816032" y="2034000"/>
                          <a:pt x="824044" y="2030602"/>
                          <a:pt x="832056" y="2027235"/>
                        </a:cubicBezTo>
                        <a:cubicBezTo>
                          <a:pt x="790904" y="2044476"/>
                          <a:pt x="747787" y="2056229"/>
                          <a:pt x="703579" y="2062277"/>
                        </a:cubicBezTo>
                        <a:cubicBezTo>
                          <a:pt x="712496" y="2061061"/>
                          <a:pt x="721412" y="2059876"/>
                          <a:pt x="730328" y="2058661"/>
                        </a:cubicBezTo>
                        <a:cubicBezTo>
                          <a:pt x="692574" y="2063586"/>
                          <a:pt x="654196" y="2064958"/>
                          <a:pt x="616348" y="2059876"/>
                        </a:cubicBezTo>
                        <a:cubicBezTo>
                          <a:pt x="625295" y="2061092"/>
                          <a:pt x="634212" y="2062277"/>
                          <a:pt x="643128" y="2063493"/>
                        </a:cubicBezTo>
                        <a:cubicBezTo>
                          <a:pt x="614041" y="2059284"/>
                          <a:pt x="585764" y="2051521"/>
                          <a:pt x="558641" y="2040173"/>
                        </a:cubicBezTo>
                        <a:cubicBezTo>
                          <a:pt x="566653" y="2043571"/>
                          <a:pt x="574665" y="2046938"/>
                          <a:pt x="582677" y="2050336"/>
                        </a:cubicBezTo>
                        <a:cubicBezTo>
                          <a:pt x="556271" y="2039020"/>
                          <a:pt x="531517" y="2024554"/>
                          <a:pt x="508634" y="2007157"/>
                        </a:cubicBezTo>
                        <a:cubicBezTo>
                          <a:pt x="515430" y="2012426"/>
                          <a:pt x="522226" y="2017664"/>
                          <a:pt x="529023" y="2022901"/>
                        </a:cubicBezTo>
                        <a:cubicBezTo>
                          <a:pt x="505641" y="2004757"/>
                          <a:pt x="484753" y="1983869"/>
                          <a:pt x="466608" y="1960487"/>
                        </a:cubicBezTo>
                        <a:cubicBezTo>
                          <a:pt x="471846" y="1967283"/>
                          <a:pt x="477084" y="1974079"/>
                          <a:pt x="482352" y="1980876"/>
                        </a:cubicBezTo>
                        <a:cubicBezTo>
                          <a:pt x="464956" y="1957992"/>
                          <a:pt x="450490" y="1933238"/>
                          <a:pt x="439173" y="1906832"/>
                        </a:cubicBezTo>
                        <a:cubicBezTo>
                          <a:pt x="442571" y="1914844"/>
                          <a:pt x="445938" y="1922856"/>
                          <a:pt x="449337" y="1930869"/>
                        </a:cubicBezTo>
                        <a:cubicBezTo>
                          <a:pt x="438019" y="1903746"/>
                          <a:pt x="430225" y="1875469"/>
                          <a:pt x="426048" y="1846381"/>
                        </a:cubicBezTo>
                        <a:cubicBezTo>
                          <a:pt x="427233" y="1855298"/>
                          <a:pt x="428417" y="1864245"/>
                          <a:pt x="429633" y="1873162"/>
                        </a:cubicBezTo>
                        <a:cubicBezTo>
                          <a:pt x="427544" y="1857574"/>
                          <a:pt x="426484" y="1841954"/>
                          <a:pt x="426391" y="1826242"/>
                        </a:cubicBezTo>
                        <a:cubicBezTo>
                          <a:pt x="426266" y="1800365"/>
                          <a:pt x="415261" y="1773398"/>
                          <a:pt x="396898" y="1755035"/>
                        </a:cubicBezTo>
                        <a:cubicBezTo>
                          <a:pt x="379439" y="1737576"/>
                          <a:pt x="350788" y="1724419"/>
                          <a:pt x="325691" y="1725542"/>
                        </a:cubicBezTo>
                        <a:cubicBezTo>
                          <a:pt x="271351" y="1727974"/>
                          <a:pt x="224711" y="1769813"/>
                          <a:pt x="224992" y="1826242"/>
                        </a:cubicBezTo>
                        <a:cubicBezTo>
                          <a:pt x="225553" y="1942124"/>
                          <a:pt x="272006" y="2055574"/>
                          <a:pt x="354467" y="2137287"/>
                        </a:cubicBezTo>
                        <a:cubicBezTo>
                          <a:pt x="436866" y="2218907"/>
                          <a:pt x="550691" y="2265235"/>
                          <a:pt x="666666" y="2264517"/>
                        </a:cubicBezTo>
                        <a:cubicBezTo>
                          <a:pt x="881689" y="2263177"/>
                          <a:pt x="1087109" y="2142681"/>
                          <a:pt x="1190895" y="1953784"/>
                        </a:cubicBezTo>
                        <a:cubicBezTo>
                          <a:pt x="1242710" y="1859475"/>
                          <a:pt x="1268836" y="1752229"/>
                          <a:pt x="1266217" y="1644640"/>
                        </a:cubicBezTo>
                        <a:cubicBezTo>
                          <a:pt x="1264191" y="1561586"/>
                          <a:pt x="1249382" y="1477535"/>
                          <a:pt x="1220513" y="1399563"/>
                        </a:cubicBezTo>
                        <a:cubicBezTo>
                          <a:pt x="1162400" y="1242653"/>
                          <a:pt x="1061327" y="1108439"/>
                          <a:pt x="942981" y="991590"/>
                        </a:cubicBezTo>
                        <a:cubicBezTo>
                          <a:pt x="827349" y="877392"/>
                          <a:pt x="697063" y="779311"/>
                          <a:pt x="568430" y="680482"/>
                        </a:cubicBezTo>
                        <a:cubicBezTo>
                          <a:pt x="553746" y="669197"/>
                          <a:pt x="539062" y="657911"/>
                          <a:pt x="524409" y="646594"/>
                        </a:cubicBezTo>
                        <a:cubicBezTo>
                          <a:pt x="531205" y="651863"/>
                          <a:pt x="538002" y="657100"/>
                          <a:pt x="544798" y="662338"/>
                        </a:cubicBezTo>
                        <a:cubicBezTo>
                          <a:pt x="456351" y="593999"/>
                          <a:pt x="367156" y="524788"/>
                          <a:pt x="289839" y="443730"/>
                        </a:cubicBezTo>
                        <a:cubicBezTo>
                          <a:pt x="271133" y="424120"/>
                          <a:pt x="253238" y="403700"/>
                          <a:pt x="236590" y="382281"/>
                        </a:cubicBezTo>
                        <a:cubicBezTo>
                          <a:pt x="241827" y="389078"/>
                          <a:pt x="247096" y="395874"/>
                          <a:pt x="252334" y="402670"/>
                        </a:cubicBezTo>
                        <a:cubicBezTo>
                          <a:pt x="227736" y="370840"/>
                          <a:pt x="206006" y="336702"/>
                          <a:pt x="190262" y="299571"/>
                        </a:cubicBezTo>
                        <a:cubicBezTo>
                          <a:pt x="193660" y="307614"/>
                          <a:pt x="197027" y="315627"/>
                          <a:pt x="200425" y="323639"/>
                        </a:cubicBezTo>
                        <a:cubicBezTo>
                          <a:pt x="192912" y="305712"/>
                          <a:pt x="187892" y="287131"/>
                          <a:pt x="185118" y="267896"/>
                        </a:cubicBezTo>
                        <a:cubicBezTo>
                          <a:pt x="186302" y="276812"/>
                          <a:pt x="187487" y="285759"/>
                          <a:pt x="188703" y="294676"/>
                        </a:cubicBezTo>
                        <a:cubicBezTo>
                          <a:pt x="186209" y="275284"/>
                          <a:pt x="186115" y="255924"/>
                          <a:pt x="188547" y="236532"/>
                        </a:cubicBezTo>
                        <a:cubicBezTo>
                          <a:pt x="187362" y="245449"/>
                          <a:pt x="186146" y="254365"/>
                          <a:pt x="184962" y="263281"/>
                        </a:cubicBezTo>
                        <a:cubicBezTo>
                          <a:pt x="187362" y="246602"/>
                          <a:pt x="191571" y="230546"/>
                          <a:pt x="197993" y="214958"/>
                        </a:cubicBezTo>
                        <a:cubicBezTo>
                          <a:pt x="194626" y="222971"/>
                          <a:pt x="191228" y="230983"/>
                          <a:pt x="187861" y="239026"/>
                        </a:cubicBezTo>
                        <a:cubicBezTo>
                          <a:pt x="193535" y="225963"/>
                          <a:pt x="200581" y="213836"/>
                          <a:pt x="209310" y="202550"/>
                        </a:cubicBezTo>
                        <a:cubicBezTo>
                          <a:pt x="204042" y="209347"/>
                          <a:pt x="198804" y="216143"/>
                          <a:pt x="193566" y="222939"/>
                        </a:cubicBezTo>
                        <a:cubicBezTo>
                          <a:pt x="202701" y="211654"/>
                          <a:pt x="213083" y="201677"/>
                          <a:pt x="224556" y="192792"/>
                        </a:cubicBezTo>
                        <a:cubicBezTo>
                          <a:pt x="217759" y="198030"/>
                          <a:pt x="210963" y="203267"/>
                          <a:pt x="204166" y="208536"/>
                        </a:cubicBezTo>
                        <a:cubicBezTo>
                          <a:pt x="216231" y="199526"/>
                          <a:pt x="229045" y="192044"/>
                          <a:pt x="242794" y="185995"/>
                        </a:cubicBezTo>
                        <a:cubicBezTo>
                          <a:pt x="234781" y="189394"/>
                          <a:pt x="226738" y="192761"/>
                          <a:pt x="218725" y="196159"/>
                        </a:cubicBezTo>
                        <a:cubicBezTo>
                          <a:pt x="233254" y="190080"/>
                          <a:pt x="248156" y="185871"/>
                          <a:pt x="263713" y="183470"/>
                        </a:cubicBezTo>
                        <a:cubicBezTo>
                          <a:pt x="254796" y="184686"/>
                          <a:pt x="245849" y="185871"/>
                          <a:pt x="236933" y="187087"/>
                        </a:cubicBezTo>
                        <a:cubicBezTo>
                          <a:pt x="253549" y="184873"/>
                          <a:pt x="270010" y="184904"/>
                          <a:pt x="286628" y="187024"/>
                        </a:cubicBezTo>
                        <a:cubicBezTo>
                          <a:pt x="277711" y="185839"/>
                          <a:pt x="268795" y="184624"/>
                          <a:pt x="259847" y="183439"/>
                        </a:cubicBezTo>
                        <a:cubicBezTo>
                          <a:pt x="276682" y="185964"/>
                          <a:pt x="292769" y="190547"/>
                          <a:pt x="308513" y="196969"/>
                        </a:cubicBezTo>
                        <a:cubicBezTo>
                          <a:pt x="300470" y="193571"/>
                          <a:pt x="292457" y="190204"/>
                          <a:pt x="284445" y="186806"/>
                        </a:cubicBezTo>
                        <a:cubicBezTo>
                          <a:pt x="288623" y="188614"/>
                          <a:pt x="292738" y="190516"/>
                          <a:pt x="296853" y="192511"/>
                        </a:cubicBezTo>
                        <a:cubicBezTo>
                          <a:pt x="321576" y="204452"/>
                          <a:pt x="347234" y="210157"/>
                          <a:pt x="374451" y="202644"/>
                        </a:cubicBezTo>
                        <a:cubicBezTo>
                          <a:pt x="397833" y="196221"/>
                          <a:pt x="423149" y="178170"/>
                          <a:pt x="434652" y="156378"/>
                        </a:cubicBezTo>
                        <a:cubicBezTo>
                          <a:pt x="446999" y="132996"/>
                          <a:pt x="453202" y="104688"/>
                          <a:pt x="444816" y="78780"/>
                        </a:cubicBezTo>
                        <a:cubicBezTo>
                          <a:pt x="437084" y="54931"/>
                          <a:pt x="421902" y="29896"/>
                          <a:pt x="398519" y="18579"/>
                        </a:cubicBezTo>
                        <a:lnTo>
                          <a:pt x="398519" y="18579"/>
                        </a:lnTo>
                      </a:path>
                    </a:pathLst>
                  </a:custGeom>
                  <a:solidFill>
                    <a:srgbClr val="3B38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8" name="자유형: 도형 1177">
                    <a:extLst>
                      <a:ext uri="{FF2B5EF4-FFF2-40B4-BE49-F238E27FC236}">
                        <a16:creationId xmlns:a16="http://schemas.microsoft.com/office/drawing/2014/main" id="{0BB58921-E219-7460-FA09-57E6A9884EDC}"/>
                      </a:ext>
                    </a:extLst>
                  </p:cNvPr>
                  <p:cNvSpPr/>
                  <p:nvPr/>
                </p:nvSpPr>
                <p:spPr>
                  <a:xfrm flipV="1">
                    <a:off x="5775744" y="396906"/>
                    <a:ext cx="771435" cy="787452"/>
                  </a:xfrm>
                  <a:custGeom>
                    <a:avLst/>
                    <a:gdLst>
                      <a:gd name="connsiteX0" fmla="*/ 2574557 w 2584699"/>
                      <a:gd name="connsiteY0" fmla="*/ 2737383 h 2751711"/>
                      <a:gd name="connsiteX1" fmla="*/ 2574557 w 2584699"/>
                      <a:gd name="connsiteY1" fmla="*/ 2471917 h 2751711"/>
                      <a:gd name="connsiteX2" fmla="*/ 1062882 w 2584699"/>
                      <a:gd name="connsiteY2" fmla="*/ -14329 h 2751711"/>
                      <a:gd name="connsiteX3" fmla="*/ -10143 w 2584699"/>
                      <a:gd name="connsiteY3" fmla="*/ 642088 h 2751711"/>
                      <a:gd name="connsiteX4" fmla="*/ 944412 w 2584699"/>
                      <a:gd name="connsiteY4" fmla="*/ 125061 h 2751711"/>
                      <a:gd name="connsiteX5" fmla="*/ 2403461 w 2584699"/>
                      <a:gd name="connsiteY5" fmla="*/ 2524792 h 2751711"/>
                      <a:gd name="connsiteX6" fmla="*/ 2403461 w 2584699"/>
                      <a:gd name="connsiteY6" fmla="*/ 2737383 h 2751711"/>
                      <a:gd name="connsiteX7" fmla="*/ 2574557 w 2584699"/>
                      <a:gd name="connsiteY7" fmla="*/ 2737383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84699" h="2751711">
                        <a:moveTo>
                          <a:pt x="2574557" y="2737383"/>
                        </a:moveTo>
                        <a:lnTo>
                          <a:pt x="2574557" y="2471917"/>
                        </a:lnTo>
                        <a:cubicBezTo>
                          <a:pt x="2574557" y="890282"/>
                          <a:pt x="1897751" y="-14329"/>
                          <a:pt x="1062882" y="-14329"/>
                        </a:cubicBezTo>
                        <a:cubicBezTo>
                          <a:pt x="643343" y="-14329"/>
                          <a:pt x="263741" y="214100"/>
                          <a:pt x="-10143" y="642088"/>
                        </a:cubicBezTo>
                        <a:cubicBezTo>
                          <a:pt x="245721" y="304199"/>
                          <a:pt x="579400" y="125061"/>
                          <a:pt x="944412" y="125061"/>
                        </a:cubicBezTo>
                        <a:cubicBezTo>
                          <a:pt x="1750225" y="125061"/>
                          <a:pt x="2403461" y="998183"/>
                          <a:pt x="2403461" y="2524792"/>
                        </a:cubicBezTo>
                        <a:lnTo>
                          <a:pt x="2403461" y="2737383"/>
                        </a:lnTo>
                        <a:lnTo>
                          <a:pt x="2574557" y="2737383"/>
                        </a:lnTo>
                      </a:path>
                    </a:pathLst>
                  </a:custGeom>
                  <a:solidFill>
                    <a:schemeClr val="bg2">
                      <a:lumMod val="10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9" name="자유형: 도형 1178">
                    <a:extLst>
                      <a:ext uri="{FF2B5EF4-FFF2-40B4-BE49-F238E27FC236}">
                        <a16:creationId xmlns:a16="http://schemas.microsoft.com/office/drawing/2014/main" id="{37BDD6E1-B1FE-906D-CCA6-9B2B81847A8A}"/>
                      </a:ext>
                    </a:extLst>
                  </p:cNvPr>
                  <p:cNvSpPr/>
                  <p:nvPr/>
                </p:nvSpPr>
                <p:spPr>
                  <a:xfrm flipV="1">
                    <a:off x="6543392" y="913650"/>
                    <a:ext cx="70628" cy="63564"/>
                  </a:xfrm>
                  <a:custGeom>
                    <a:avLst/>
                    <a:gdLst>
                      <a:gd name="connsiteX0" fmla="*/ 218764 w 236639"/>
                      <a:gd name="connsiteY0" fmla="*/ 82502 h 222120"/>
                      <a:gd name="connsiteX1" fmla="*/ 172468 w 236639"/>
                      <a:gd name="connsiteY1" fmla="*/ 22301 h 222120"/>
                      <a:gd name="connsiteX2" fmla="*/ 44894 w 236639"/>
                      <a:gd name="connsiteY2" fmla="*/ -12149 h 222120"/>
                      <a:gd name="connsiteX3" fmla="*/ -14029 w 236639"/>
                      <a:gd name="connsiteY3" fmla="*/ -7285 h 222120"/>
                      <a:gd name="connsiteX4" fmla="*/ 72579 w 236639"/>
                      <a:gd name="connsiteY4" fmla="*/ 22301 h 222120"/>
                      <a:gd name="connsiteX5" fmla="*/ 118844 w 236639"/>
                      <a:gd name="connsiteY5" fmla="*/ 82502 h 222120"/>
                      <a:gd name="connsiteX6" fmla="*/ 108712 w 236639"/>
                      <a:gd name="connsiteY6" fmla="*/ 160100 h 222120"/>
                      <a:gd name="connsiteX7" fmla="*/ 72049 w 236639"/>
                      <a:gd name="connsiteY7" fmla="*/ 196296 h 222120"/>
                      <a:gd name="connsiteX8" fmla="*/ 71550 w 236639"/>
                      <a:gd name="connsiteY8" fmla="*/ 196576 h 222120"/>
                      <a:gd name="connsiteX9" fmla="*/ 148399 w 236639"/>
                      <a:gd name="connsiteY9" fmla="*/ 206366 h 222120"/>
                      <a:gd name="connsiteX10" fmla="*/ 208600 w 236639"/>
                      <a:gd name="connsiteY10" fmla="*/ 160100 h 222120"/>
                      <a:gd name="connsiteX11" fmla="*/ 218764 w 236639"/>
                      <a:gd name="connsiteY11" fmla="*/ 82502 h 2221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36639" h="222120">
                        <a:moveTo>
                          <a:pt x="218764" y="82502"/>
                        </a:moveTo>
                        <a:cubicBezTo>
                          <a:pt x="211032" y="58652"/>
                          <a:pt x="195850" y="33618"/>
                          <a:pt x="172468" y="22301"/>
                        </a:cubicBezTo>
                        <a:cubicBezTo>
                          <a:pt x="131065" y="2286"/>
                          <a:pt x="91066" y="-9811"/>
                          <a:pt x="44894" y="-12149"/>
                        </a:cubicBezTo>
                        <a:cubicBezTo>
                          <a:pt x="25128" y="-13178"/>
                          <a:pt x="5456" y="-10310"/>
                          <a:pt x="-14029" y="-7285"/>
                        </a:cubicBezTo>
                        <a:cubicBezTo>
                          <a:pt x="15869" y="-1643"/>
                          <a:pt x="43896" y="8427"/>
                          <a:pt x="72579" y="22301"/>
                        </a:cubicBezTo>
                        <a:cubicBezTo>
                          <a:pt x="95961" y="33618"/>
                          <a:pt x="111143" y="58652"/>
                          <a:pt x="118844" y="82502"/>
                        </a:cubicBezTo>
                        <a:cubicBezTo>
                          <a:pt x="127231" y="108410"/>
                          <a:pt x="121058" y="136718"/>
                          <a:pt x="108712" y="160100"/>
                        </a:cubicBezTo>
                        <a:cubicBezTo>
                          <a:pt x="101043" y="174597"/>
                          <a:pt x="87263" y="187441"/>
                          <a:pt x="72049" y="196296"/>
                        </a:cubicBezTo>
                        <a:cubicBezTo>
                          <a:pt x="71861" y="196420"/>
                          <a:pt x="71705" y="196514"/>
                          <a:pt x="71550" y="196576"/>
                        </a:cubicBezTo>
                        <a:cubicBezTo>
                          <a:pt x="96054" y="208299"/>
                          <a:pt x="121463" y="213817"/>
                          <a:pt x="148399" y="206366"/>
                        </a:cubicBezTo>
                        <a:cubicBezTo>
                          <a:pt x="171781" y="199943"/>
                          <a:pt x="197097" y="181892"/>
                          <a:pt x="208600" y="160100"/>
                        </a:cubicBezTo>
                        <a:cubicBezTo>
                          <a:pt x="220947" y="136718"/>
                          <a:pt x="227150" y="108410"/>
                          <a:pt x="218764" y="82502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80" name="자유형: 도형 1179">
                    <a:extLst>
                      <a:ext uri="{FF2B5EF4-FFF2-40B4-BE49-F238E27FC236}">
                        <a16:creationId xmlns:a16="http://schemas.microsoft.com/office/drawing/2014/main" id="{A3A5C24A-3E52-4D44-7085-6351D154AC41}"/>
                      </a:ext>
                    </a:extLst>
                  </p:cNvPr>
                  <p:cNvSpPr/>
                  <p:nvPr/>
                </p:nvSpPr>
                <p:spPr>
                  <a:xfrm flipV="1">
                    <a:off x="6506043" y="324576"/>
                    <a:ext cx="352040" cy="594968"/>
                  </a:xfrm>
                  <a:custGeom>
                    <a:avLst/>
                    <a:gdLst>
                      <a:gd name="connsiteX0" fmla="*/ 1164342 w 1179512"/>
                      <a:gd name="connsiteY0" fmla="*/ 1442732 h 2079086"/>
                      <a:gd name="connsiteX1" fmla="*/ 1118638 w 1179512"/>
                      <a:gd name="connsiteY1" fmla="*/ 1197655 h 2079086"/>
                      <a:gd name="connsiteX2" fmla="*/ 841106 w 1179512"/>
                      <a:gd name="connsiteY2" fmla="*/ 789682 h 2079086"/>
                      <a:gd name="connsiteX3" fmla="*/ 466555 w 1179512"/>
                      <a:gd name="connsiteY3" fmla="*/ 478574 h 2079086"/>
                      <a:gd name="connsiteX4" fmla="*/ 426337 w 1179512"/>
                      <a:gd name="connsiteY4" fmla="*/ 447616 h 2079086"/>
                      <a:gd name="connsiteX5" fmla="*/ 425963 w 1179512"/>
                      <a:gd name="connsiteY5" fmla="*/ 447304 h 2079086"/>
                      <a:gd name="connsiteX6" fmla="*/ 422533 w 1179512"/>
                      <a:gd name="connsiteY6" fmla="*/ 444685 h 2079086"/>
                      <a:gd name="connsiteX7" fmla="*/ 187963 w 1179512"/>
                      <a:gd name="connsiteY7" fmla="*/ 241821 h 2079086"/>
                      <a:gd name="connsiteX8" fmla="*/ 142571 w 1179512"/>
                      <a:gd name="connsiteY8" fmla="*/ 190287 h 2079086"/>
                      <a:gd name="connsiteX9" fmla="*/ 94622 w 1179512"/>
                      <a:gd name="connsiteY9" fmla="*/ 111567 h 2079086"/>
                      <a:gd name="connsiteX10" fmla="*/ 94559 w 1179512"/>
                      <a:gd name="connsiteY10" fmla="*/ 111474 h 2079086"/>
                      <a:gd name="connsiteX11" fmla="*/ 85487 w 1179512"/>
                      <a:gd name="connsiteY11" fmla="*/ 78925 h 2079086"/>
                      <a:gd name="connsiteX12" fmla="*/ 85362 w 1179512"/>
                      <a:gd name="connsiteY12" fmla="*/ 48466 h 2079086"/>
                      <a:gd name="connsiteX13" fmla="*/ 91441 w 1179512"/>
                      <a:gd name="connsiteY13" fmla="*/ 25707 h 2079086"/>
                      <a:gd name="connsiteX14" fmla="*/ 99173 w 1179512"/>
                      <a:gd name="connsiteY14" fmla="*/ 12364 h 2079086"/>
                      <a:gd name="connsiteX15" fmla="*/ 111768 w 1179512"/>
                      <a:gd name="connsiteY15" fmla="*/ -13 h 2079086"/>
                      <a:gd name="connsiteX16" fmla="*/ 114232 w 1179512"/>
                      <a:gd name="connsiteY16" fmla="*/ -1603 h 2079086"/>
                      <a:gd name="connsiteX17" fmla="*/ 113733 w 1179512"/>
                      <a:gd name="connsiteY17" fmla="*/ -1759 h 2079086"/>
                      <a:gd name="connsiteX18" fmla="*/ 113327 w 1179512"/>
                      <a:gd name="connsiteY18" fmla="*/ -1884 h 2079086"/>
                      <a:gd name="connsiteX19" fmla="*/ 95962 w 1179512"/>
                      <a:gd name="connsiteY19" fmla="*/ -8992 h 2079086"/>
                      <a:gd name="connsiteX20" fmla="*/ 70709 w 1179512"/>
                      <a:gd name="connsiteY20" fmla="*/ -16162 h 2079086"/>
                      <a:gd name="connsiteX21" fmla="*/ 49946 w 1179512"/>
                      <a:gd name="connsiteY21" fmla="*/ -16193 h 2079086"/>
                      <a:gd name="connsiteX22" fmla="*/ 30118 w 1179512"/>
                      <a:gd name="connsiteY22" fmla="*/ -10706 h 2079086"/>
                      <a:gd name="connsiteX23" fmla="*/ 11911 w 1179512"/>
                      <a:gd name="connsiteY23" fmla="*/ -44 h 2079086"/>
                      <a:gd name="connsiteX24" fmla="*/ -715 w 1179512"/>
                      <a:gd name="connsiteY24" fmla="*/ 12364 h 2079086"/>
                      <a:gd name="connsiteX25" fmla="*/ -8416 w 1179512"/>
                      <a:gd name="connsiteY25" fmla="*/ 25614 h 2079086"/>
                      <a:gd name="connsiteX26" fmla="*/ -14526 w 1179512"/>
                      <a:gd name="connsiteY26" fmla="*/ 48466 h 2079086"/>
                      <a:gd name="connsiteX27" fmla="*/ -14402 w 1179512"/>
                      <a:gd name="connsiteY27" fmla="*/ 78957 h 2079086"/>
                      <a:gd name="connsiteX28" fmla="*/ -5329 w 1179512"/>
                      <a:gd name="connsiteY28" fmla="*/ 111474 h 2079086"/>
                      <a:gd name="connsiteX29" fmla="*/ -5267 w 1179512"/>
                      <a:gd name="connsiteY29" fmla="*/ 111567 h 2079086"/>
                      <a:gd name="connsiteX30" fmla="*/ 42682 w 1179512"/>
                      <a:gd name="connsiteY30" fmla="*/ 190287 h 2079086"/>
                      <a:gd name="connsiteX31" fmla="*/ 88075 w 1179512"/>
                      <a:gd name="connsiteY31" fmla="*/ 241821 h 2079086"/>
                      <a:gd name="connsiteX32" fmla="*/ 326511 w 1179512"/>
                      <a:gd name="connsiteY32" fmla="*/ 447678 h 2079086"/>
                      <a:gd name="connsiteX33" fmla="*/ 366666 w 1179512"/>
                      <a:gd name="connsiteY33" fmla="*/ 478574 h 2079086"/>
                      <a:gd name="connsiteX34" fmla="*/ 741218 w 1179512"/>
                      <a:gd name="connsiteY34" fmla="*/ 789682 h 2079086"/>
                      <a:gd name="connsiteX35" fmla="*/ 1018718 w 1179512"/>
                      <a:gd name="connsiteY35" fmla="*/ 1197655 h 2079086"/>
                      <a:gd name="connsiteX36" fmla="*/ 1064453 w 1179512"/>
                      <a:gd name="connsiteY36" fmla="*/ 1442732 h 2079086"/>
                      <a:gd name="connsiteX37" fmla="*/ 989100 w 1179512"/>
                      <a:gd name="connsiteY37" fmla="*/ 1751875 h 2079086"/>
                      <a:gd name="connsiteX38" fmla="*/ 515626 w 1179512"/>
                      <a:gd name="connsiteY38" fmla="*/ 2060084 h 2079086"/>
                      <a:gd name="connsiteX39" fmla="*/ 564791 w 1179512"/>
                      <a:gd name="connsiteY39" fmla="*/ 2062609 h 2079086"/>
                      <a:gd name="connsiteX40" fmla="*/ 1089020 w 1179512"/>
                      <a:gd name="connsiteY40" fmla="*/ 1751875 h 2079086"/>
                      <a:gd name="connsiteX41" fmla="*/ 1164342 w 1179512"/>
                      <a:gd name="connsiteY41" fmla="*/ 1442732 h 2079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1179512" h="2079086">
                        <a:moveTo>
                          <a:pt x="1164342" y="1442732"/>
                        </a:moveTo>
                        <a:cubicBezTo>
                          <a:pt x="1162315" y="1359678"/>
                          <a:pt x="1147507" y="1275627"/>
                          <a:pt x="1118638" y="1197655"/>
                        </a:cubicBezTo>
                        <a:cubicBezTo>
                          <a:pt x="1060525" y="1040776"/>
                          <a:pt x="959452" y="906531"/>
                          <a:pt x="841106" y="789682"/>
                        </a:cubicBezTo>
                        <a:cubicBezTo>
                          <a:pt x="725474" y="675515"/>
                          <a:pt x="595188" y="577403"/>
                          <a:pt x="466555" y="478574"/>
                        </a:cubicBezTo>
                        <a:cubicBezTo>
                          <a:pt x="453149" y="468255"/>
                          <a:pt x="439711" y="457966"/>
                          <a:pt x="426337" y="447616"/>
                        </a:cubicBezTo>
                        <a:cubicBezTo>
                          <a:pt x="426213" y="447522"/>
                          <a:pt x="426088" y="447429"/>
                          <a:pt x="425963" y="447304"/>
                        </a:cubicBezTo>
                        <a:cubicBezTo>
                          <a:pt x="424810" y="446431"/>
                          <a:pt x="423656" y="445558"/>
                          <a:pt x="422533" y="444685"/>
                        </a:cubicBezTo>
                        <a:cubicBezTo>
                          <a:pt x="340852" y="381398"/>
                          <a:pt x="259326" y="316644"/>
                          <a:pt x="187963" y="241821"/>
                        </a:cubicBezTo>
                        <a:cubicBezTo>
                          <a:pt x="172157" y="225267"/>
                          <a:pt x="156943" y="208120"/>
                          <a:pt x="142571" y="190287"/>
                        </a:cubicBezTo>
                        <a:cubicBezTo>
                          <a:pt x="124208" y="165533"/>
                          <a:pt x="107778" y="139407"/>
                          <a:pt x="94622" y="111567"/>
                        </a:cubicBezTo>
                        <a:cubicBezTo>
                          <a:pt x="94559" y="111536"/>
                          <a:pt x="94559" y="111505"/>
                          <a:pt x="94559" y="111474"/>
                        </a:cubicBezTo>
                        <a:cubicBezTo>
                          <a:pt x="90693" y="100842"/>
                          <a:pt x="87700" y="89993"/>
                          <a:pt x="85487" y="78925"/>
                        </a:cubicBezTo>
                        <a:cubicBezTo>
                          <a:pt x="84739" y="68762"/>
                          <a:pt x="84708" y="58630"/>
                          <a:pt x="85362" y="48466"/>
                        </a:cubicBezTo>
                        <a:cubicBezTo>
                          <a:pt x="86921" y="40766"/>
                          <a:pt x="88947" y="33190"/>
                          <a:pt x="91441" y="25707"/>
                        </a:cubicBezTo>
                        <a:cubicBezTo>
                          <a:pt x="93811" y="21125"/>
                          <a:pt x="96368" y="16698"/>
                          <a:pt x="99173" y="12364"/>
                        </a:cubicBezTo>
                        <a:cubicBezTo>
                          <a:pt x="103164" y="8031"/>
                          <a:pt x="107373" y="3915"/>
                          <a:pt x="111768" y="-13"/>
                        </a:cubicBezTo>
                        <a:cubicBezTo>
                          <a:pt x="112579" y="-574"/>
                          <a:pt x="113390" y="-1104"/>
                          <a:pt x="114232" y="-1603"/>
                        </a:cubicBezTo>
                        <a:cubicBezTo>
                          <a:pt x="114076" y="-1634"/>
                          <a:pt x="113888" y="-1696"/>
                          <a:pt x="113733" y="-1759"/>
                        </a:cubicBezTo>
                        <a:cubicBezTo>
                          <a:pt x="113608" y="-1790"/>
                          <a:pt x="113452" y="-1821"/>
                          <a:pt x="113327" y="-1884"/>
                        </a:cubicBezTo>
                        <a:cubicBezTo>
                          <a:pt x="107497" y="-3848"/>
                          <a:pt x="101699" y="-6248"/>
                          <a:pt x="95962" y="-8992"/>
                        </a:cubicBezTo>
                        <a:cubicBezTo>
                          <a:pt x="87669" y="-11922"/>
                          <a:pt x="79283" y="-14323"/>
                          <a:pt x="70709" y="-16162"/>
                        </a:cubicBezTo>
                        <a:cubicBezTo>
                          <a:pt x="63788" y="-16567"/>
                          <a:pt x="56867" y="-16567"/>
                          <a:pt x="49946" y="-16193"/>
                        </a:cubicBezTo>
                        <a:cubicBezTo>
                          <a:pt x="43243" y="-14728"/>
                          <a:pt x="36634" y="-12889"/>
                          <a:pt x="30118" y="-10706"/>
                        </a:cubicBezTo>
                        <a:cubicBezTo>
                          <a:pt x="23851" y="-7495"/>
                          <a:pt x="17803" y="-3941"/>
                          <a:pt x="11911" y="-44"/>
                        </a:cubicBezTo>
                        <a:cubicBezTo>
                          <a:pt x="7515" y="3884"/>
                          <a:pt x="3275" y="7999"/>
                          <a:pt x="-715" y="12364"/>
                        </a:cubicBezTo>
                        <a:cubicBezTo>
                          <a:pt x="-3490" y="16666"/>
                          <a:pt x="-6046" y="21093"/>
                          <a:pt x="-8416" y="25614"/>
                        </a:cubicBezTo>
                        <a:cubicBezTo>
                          <a:pt x="-10941" y="33096"/>
                          <a:pt x="-12968" y="40734"/>
                          <a:pt x="-14526" y="48466"/>
                        </a:cubicBezTo>
                        <a:cubicBezTo>
                          <a:pt x="-15181" y="58630"/>
                          <a:pt x="-15150" y="68793"/>
                          <a:pt x="-14402" y="78957"/>
                        </a:cubicBezTo>
                        <a:cubicBezTo>
                          <a:pt x="-12220" y="90024"/>
                          <a:pt x="-9195" y="100874"/>
                          <a:pt x="-5329" y="111474"/>
                        </a:cubicBezTo>
                        <a:cubicBezTo>
                          <a:pt x="-5329" y="111505"/>
                          <a:pt x="-5329" y="111536"/>
                          <a:pt x="-5267" y="111567"/>
                        </a:cubicBezTo>
                        <a:cubicBezTo>
                          <a:pt x="7889" y="139407"/>
                          <a:pt x="24319" y="165533"/>
                          <a:pt x="42682" y="190287"/>
                        </a:cubicBezTo>
                        <a:cubicBezTo>
                          <a:pt x="57054" y="208120"/>
                          <a:pt x="72268" y="225267"/>
                          <a:pt x="88075" y="241821"/>
                        </a:cubicBezTo>
                        <a:cubicBezTo>
                          <a:pt x="160591" y="317829"/>
                          <a:pt x="243551" y="383455"/>
                          <a:pt x="326511" y="447678"/>
                        </a:cubicBezTo>
                        <a:cubicBezTo>
                          <a:pt x="339885" y="457998"/>
                          <a:pt x="353260" y="468286"/>
                          <a:pt x="366666" y="478574"/>
                        </a:cubicBezTo>
                        <a:cubicBezTo>
                          <a:pt x="495299" y="577403"/>
                          <a:pt x="625585" y="675515"/>
                          <a:pt x="741218" y="789682"/>
                        </a:cubicBezTo>
                        <a:cubicBezTo>
                          <a:pt x="859563" y="906531"/>
                          <a:pt x="960636" y="1040776"/>
                          <a:pt x="1018718" y="1197655"/>
                        </a:cubicBezTo>
                        <a:cubicBezTo>
                          <a:pt x="1047587" y="1275627"/>
                          <a:pt x="1062426" y="1359678"/>
                          <a:pt x="1064453" y="1442732"/>
                        </a:cubicBezTo>
                        <a:cubicBezTo>
                          <a:pt x="1067072" y="1550321"/>
                          <a:pt x="1040946" y="1657567"/>
                          <a:pt x="989100" y="1751875"/>
                        </a:cubicBezTo>
                        <a:cubicBezTo>
                          <a:pt x="893545" y="1925839"/>
                          <a:pt x="711756" y="2041815"/>
                          <a:pt x="515626" y="2060084"/>
                        </a:cubicBezTo>
                        <a:cubicBezTo>
                          <a:pt x="531900" y="2061861"/>
                          <a:pt x="548330" y="2062703"/>
                          <a:pt x="564791" y="2062609"/>
                        </a:cubicBezTo>
                        <a:cubicBezTo>
                          <a:pt x="779814" y="2061269"/>
                          <a:pt x="985234" y="1940773"/>
                          <a:pt x="1089020" y="1751875"/>
                        </a:cubicBezTo>
                        <a:cubicBezTo>
                          <a:pt x="1140835" y="1657567"/>
                          <a:pt x="1166961" y="1550321"/>
                          <a:pt x="1164342" y="1442732"/>
                        </a:cubicBezTo>
                      </a:path>
                    </a:pathLst>
                  </a:custGeom>
                  <a:solidFill>
                    <a:schemeClr val="tx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1181" name="그룹 1180">
                    <a:extLst>
                      <a:ext uri="{FF2B5EF4-FFF2-40B4-BE49-F238E27FC236}">
                        <a16:creationId xmlns:a16="http://schemas.microsoft.com/office/drawing/2014/main" id="{86484862-5E7C-4A2A-FF88-E086A5730A98}"/>
                      </a:ext>
                    </a:extLst>
                  </p:cNvPr>
                  <p:cNvGrpSpPr/>
                  <p:nvPr/>
                </p:nvGrpSpPr>
                <p:grpSpPr>
                  <a:xfrm>
                    <a:off x="5661762" y="1600651"/>
                    <a:ext cx="862864" cy="389448"/>
                    <a:chOff x="5706566" y="1600651"/>
                    <a:chExt cx="773255" cy="389448"/>
                  </a:xfrm>
                </p:grpSpPr>
                <p:sp>
                  <p:nvSpPr>
                    <p:cNvPr id="1185" name="자유형: 도형 1184">
                      <a:extLst>
                        <a:ext uri="{FF2B5EF4-FFF2-40B4-BE49-F238E27FC236}">
                          <a16:creationId xmlns:a16="http://schemas.microsoft.com/office/drawing/2014/main" id="{596EEE14-30F8-226A-67AD-2EC94A29CA67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64560" y="1600651"/>
                      <a:ext cx="657272" cy="343082"/>
                    </a:xfrm>
                    <a:custGeom>
                      <a:avLst/>
                      <a:gdLst>
                        <a:gd name="connsiteX0" fmla="*/ 2192688 w 2202195"/>
                        <a:gd name="connsiteY0" fmla="*/ 1132208 h 1198883"/>
                        <a:gd name="connsiteX1" fmla="*/ 2192688 w 2202195"/>
                        <a:gd name="connsiteY1" fmla="*/ -1860 h 1198883"/>
                        <a:gd name="connsiteX2" fmla="*/ -9507 w 2202195"/>
                        <a:gd name="connsiteY2" fmla="*/ -1860 h 1198883"/>
                        <a:gd name="connsiteX3" fmla="*/ -9507 w 2202195"/>
                        <a:gd name="connsiteY3" fmla="*/ 1132208 h 1198883"/>
                        <a:gd name="connsiteX4" fmla="*/ 55261 w 2202195"/>
                        <a:gd name="connsiteY4" fmla="*/ 1197024 h 1198883"/>
                        <a:gd name="connsiteX5" fmla="*/ 2127904 w 2202195"/>
                        <a:gd name="connsiteY5" fmla="*/ 1197024 h 1198883"/>
                        <a:gd name="connsiteX6" fmla="*/ 2192688 w 2202195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02195" h="1198883">
                          <a:moveTo>
                            <a:pt x="2192688" y="1132208"/>
                          </a:moveTo>
                          <a:lnTo>
                            <a:pt x="2192688" y="-1860"/>
                          </a:lnTo>
                          <a:lnTo>
                            <a:pt x="-9507" y="-1860"/>
                          </a:lnTo>
                          <a:lnTo>
                            <a:pt x="-9507" y="1132208"/>
                          </a:lnTo>
                          <a:cubicBezTo>
                            <a:pt x="-9507" y="1167874"/>
                            <a:pt x="19640" y="1197024"/>
                            <a:pt x="55261" y="1197024"/>
                          </a:cubicBezTo>
                          <a:lnTo>
                            <a:pt x="2127904" y="1197024"/>
                          </a:lnTo>
                          <a:cubicBezTo>
                            <a:pt x="2163538" y="1197024"/>
                            <a:pt x="2192688" y="1167874"/>
                            <a:pt x="2192688" y="1132208"/>
                          </a:cubicBezTo>
                        </a:path>
                      </a:pathLst>
                    </a:custGeom>
                    <a:solidFill>
                      <a:srgbClr val="42484C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86" name="자유형: 도형 1185">
                      <a:extLst>
                        <a:ext uri="{FF2B5EF4-FFF2-40B4-BE49-F238E27FC236}">
                          <a16:creationId xmlns:a16="http://schemas.microsoft.com/office/drawing/2014/main" id="{08E0BB3F-65E8-4E59-8BAC-0CD4792D9EB4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363835" y="1600651"/>
                      <a:ext cx="57997" cy="343082"/>
                    </a:xfrm>
                    <a:custGeom>
                      <a:avLst/>
                      <a:gdLst>
                        <a:gd name="connsiteX0" fmla="*/ 182024 w 194321"/>
                        <a:gd name="connsiteY0" fmla="*/ 1132208 h 1198883"/>
                        <a:gd name="connsiteX1" fmla="*/ 182024 w 194321"/>
                        <a:gd name="connsiteY1" fmla="*/ -1860 h 1198883"/>
                        <a:gd name="connsiteX2" fmla="*/ 52455 w 194321"/>
                        <a:gd name="connsiteY2" fmla="*/ -1860 h 1198883"/>
                        <a:gd name="connsiteX3" fmla="*/ 52455 w 194321"/>
                        <a:gd name="connsiteY3" fmla="*/ 1132208 h 1198883"/>
                        <a:gd name="connsiteX4" fmla="*/ -12298 w 194321"/>
                        <a:gd name="connsiteY4" fmla="*/ 1197024 h 1198883"/>
                        <a:gd name="connsiteX5" fmla="*/ 117239 w 194321"/>
                        <a:gd name="connsiteY5" fmla="*/ 1197024 h 1198883"/>
                        <a:gd name="connsiteX6" fmla="*/ 182024 w 194321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4321" h="1198883">
                          <a:moveTo>
                            <a:pt x="182024" y="1132208"/>
                          </a:moveTo>
                          <a:lnTo>
                            <a:pt x="182024" y="-1860"/>
                          </a:lnTo>
                          <a:lnTo>
                            <a:pt x="52455" y="-1860"/>
                          </a:lnTo>
                          <a:lnTo>
                            <a:pt x="52455" y="1132208"/>
                          </a:lnTo>
                          <a:cubicBezTo>
                            <a:pt x="52455" y="1167874"/>
                            <a:pt x="23336" y="1197024"/>
                            <a:pt x="-12298" y="1197024"/>
                          </a:cubicBezTo>
                          <a:lnTo>
                            <a:pt x="117239" y="1197024"/>
                          </a:lnTo>
                          <a:cubicBezTo>
                            <a:pt x="152874" y="1197024"/>
                            <a:pt x="182024" y="1167874"/>
                            <a:pt x="182024" y="1132208"/>
                          </a:cubicBezTo>
                        </a:path>
                      </a:pathLst>
                    </a:custGeom>
                    <a:solidFill>
                      <a:srgbClr val="363B3E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88" name="자유형: 도형 1187">
                      <a:extLst>
                        <a:ext uri="{FF2B5EF4-FFF2-40B4-BE49-F238E27FC236}">
                          <a16:creationId xmlns:a16="http://schemas.microsoft.com/office/drawing/2014/main" id="{6DC56B3F-E555-2F22-CA7B-4FF293DBBFD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06566" y="1915916"/>
                      <a:ext cx="773255" cy="74183"/>
                    </a:xfrm>
                    <a:custGeom>
                      <a:avLst/>
                      <a:gdLst>
                        <a:gd name="connsiteX0" fmla="*/ 2581291 w 2590797"/>
                        <a:gd name="connsiteY0" fmla="*/ 194852 h 259230"/>
                        <a:gd name="connsiteX1" fmla="*/ 2581291 w 2590797"/>
                        <a:gd name="connsiteY1" fmla="*/ 65253 h 259230"/>
                        <a:gd name="connsiteX2" fmla="*/ 2516538 w 2590797"/>
                        <a:gd name="connsiteY2" fmla="*/ 437 h 259230"/>
                        <a:gd name="connsiteX3" fmla="*/ 55265 w 2590797"/>
                        <a:gd name="connsiteY3" fmla="*/ 437 h 259230"/>
                        <a:gd name="connsiteX4" fmla="*/ -9507 w 2590797"/>
                        <a:gd name="connsiteY4" fmla="*/ 65253 h 259230"/>
                        <a:gd name="connsiteX5" fmla="*/ -9507 w 2590797"/>
                        <a:gd name="connsiteY5" fmla="*/ 194852 h 259230"/>
                        <a:gd name="connsiteX6" fmla="*/ 55265 w 2590797"/>
                        <a:gd name="connsiteY6" fmla="*/ 259668 h 259230"/>
                        <a:gd name="connsiteX7" fmla="*/ 2516538 w 2590797"/>
                        <a:gd name="connsiteY7" fmla="*/ 259668 h 259230"/>
                        <a:gd name="connsiteX8" fmla="*/ 2581291 w 2590797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90797" h="259230">
                          <a:moveTo>
                            <a:pt x="2581291" y="194852"/>
                          </a:moveTo>
                          <a:lnTo>
                            <a:pt x="2581291" y="65253"/>
                          </a:lnTo>
                          <a:cubicBezTo>
                            <a:pt x="2581291" y="29618"/>
                            <a:pt x="2552141" y="437"/>
                            <a:pt x="2516538" y="437"/>
                          </a:cubicBezTo>
                          <a:lnTo>
                            <a:pt x="55265" y="437"/>
                          </a:lnTo>
                          <a:cubicBezTo>
                            <a:pt x="19639" y="437"/>
                            <a:pt x="-9507" y="29618"/>
                            <a:pt x="-9507" y="65253"/>
                          </a:cubicBezTo>
                          <a:lnTo>
                            <a:pt x="-9507" y="194852"/>
                          </a:lnTo>
                          <a:cubicBezTo>
                            <a:pt x="-9507" y="230518"/>
                            <a:pt x="19639" y="259668"/>
                            <a:pt x="55265" y="259668"/>
                          </a:cubicBezTo>
                          <a:lnTo>
                            <a:pt x="2516538" y="259668"/>
                          </a:lnTo>
                          <a:cubicBezTo>
                            <a:pt x="2552141" y="259668"/>
                            <a:pt x="2581291" y="230518"/>
                            <a:pt x="2581291" y="194852"/>
                          </a:cubicBezTo>
                        </a:path>
                      </a:pathLst>
                    </a:custGeom>
                    <a:solidFill>
                      <a:srgbClr val="42484C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89" name="자유형: 도형 1188">
                      <a:extLst>
                        <a:ext uri="{FF2B5EF4-FFF2-40B4-BE49-F238E27FC236}">
                          <a16:creationId xmlns:a16="http://schemas.microsoft.com/office/drawing/2014/main" id="{3980E7E0-3B3E-2E71-3F68-7310BD713BAD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421833" y="1915916"/>
                      <a:ext cx="57988" cy="74183"/>
                    </a:xfrm>
                    <a:custGeom>
                      <a:avLst/>
                      <a:gdLst>
                        <a:gd name="connsiteX0" fmla="*/ 181452 w 194290"/>
                        <a:gd name="connsiteY0" fmla="*/ 194852 h 259230"/>
                        <a:gd name="connsiteX1" fmla="*/ 181452 w 194290"/>
                        <a:gd name="connsiteY1" fmla="*/ 65253 h 259230"/>
                        <a:gd name="connsiteX2" fmla="*/ 116699 w 194290"/>
                        <a:gd name="connsiteY2" fmla="*/ 437 h 259230"/>
                        <a:gd name="connsiteX3" fmla="*/ -12838 w 194290"/>
                        <a:gd name="connsiteY3" fmla="*/ 437 h 259230"/>
                        <a:gd name="connsiteX4" fmla="*/ 51915 w 194290"/>
                        <a:gd name="connsiteY4" fmla="*/ 65253 h 259230"/>
                        <a:gd name="connsiteX5" fmla="*/ 51915 w 194290"/>
                        <a:gd name="connsiteY5" fmla="*/ 194852 h 259230"/>
                        <a:gd name="connsiteX6" fmla="*/ -12838 w 194290"/>
                        <a:gd name="connsiteY6" fmla="*/ 259668 h 259230"/>
                        <a:gd name="connsiteX7" fmla="*/ 116699 w 194290"/>
                        <a:gd name="connsiteY7" fmla="*/ 259668 h 259230"/>
                        <a:gd name="connsiteX8" fmla="*/ 181452 w 194290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4290" h="259230">
                          <a:moveTo>
                            <a:pt x="181452" y="194852"/>
                          </a:moveTo>
                          <a:lnTo>
                            <a:pt x="181452" y="65253"/>
                          </a:lnTo>
                          <a:cubicBezTo>
                            <a:pt x="181452" y="29618"/>
                            <a:pt x="152303" y="437"/>
                            <a:pt x="116699" y="437"/>
                          </a:cubicBezTo>
                          <a:lnTo>
                            <a:pt x="-12838" y="437"/>
                          </a:lnTo>
                          <a:cubicBezTo>
                            <a:pt x="22765" y="437"/>
                            <a:pt x="51915" y="29618"/>
                            <a:pt x="51915" y="65253"/>
                          </a:cubicBezTo>
                          <a:lnTo>
                            <a:pt x="51915" y="194852"/>
                          </a:lnTo>
                          <a:cubicBezTo>
                            <a:pt x="51915" y="230518"/>
                            <a:pt x="22765" y="259668"/>
                            <a:pt x="-12838" y="259668"/>
                          </a:cubicBezTo>
                          <a:lnTo>
                            <a:pt x="116699" y="259668"/>
                          </a:lnTo>
                          <a:cubicBezTo>
                            <a:pt x="152303" y="259668"/>
                            <a:pt x="181452" y="230518"/>
                            <a:pt x="181452" y="194852"/>
                          </a:cubicBezTo>
                        </a:path>
                      </a:pathLst>
                    </a:custGeom>
                    <a:solidFill>
                      <a:srgbClr val="363B3E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0" name="자유형: 도형 1189">
                      <a:extLst>
                        <a:ext uri="{FF2B5EF4-FFF2-40B4-BE49-F238E27FC236}">
                          <a16:creationId xmlns:a16="http://schemas.microsoft.com/office/drawing/2014/main" id="{A7D52001-EFC1-D11A-3468-8E8BBFB81002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61217" y="1674835"/>
                      <a:ext cx="463956" cy="166897"/>
                    </a:xfrm>
                    <a:custGeom>
                      <a:avLst/>
                      <a:gdLst>
                        <a:gd name="connsiteX0" fmla="*/ 1544979 w 1554486"/>
                        <a:gd name="connsiteY0" fmla="*/ 516394 h 583214"/>
                        <a:gd name="connsiteX1" fmla="*/ 1544979 w 1554486"/>
                        <a:gd name="connsiteY1" fmla="*/ 62748 h 583214"/>
                        <a:gd name="connsiteX2" fmla="*/ 1480195 w 1554486"/>
                        <a:gd name="connsiteY2" fmla="*/ -2037 h 583214"/>
                        <a:gd name="connsiteX3" fmla="*/ 55262 w 1554486"/>
                        <a:gd name="connsiteY3" fmla="*/ -2037 h 583214"/>
                        <a:gd name="connsiteX4" fmla="*/ -9507 w 1554486"/>
                        <a:gd name="connsiteY4" fmla="*/ 62748 h 583214"/>
                        <a:gd name="connsiteX5" fmla="*/ -9507 w 1554486"/>
                        <a:gd name="connsiteY5" fmla="*/ 516394 h 583214"/>
                        <a:gd name="connsiteX6" fmla="*/ 55262 w 1554486"/>
                        <a:gd name="connsiteY6" fmla="*/ 581178 h 583214"/>
                        <a:gd name="connsiteX7" fmla="*/ 1480195 w 1554486"/>
                        <a:gd name="connsiteY7" fmla="*/ 581178 h 583214"/>
                        <a:gd name="connsiteX8" fmla="*/ 1544979 w 1554486"/>
                        <a:gd name="connsiteY8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54486" h="583214">
                          <a:moveTo>
                            <a:pt x="1544979" y="516394"/>
                          </a:moveTo>
                          <a:lnTo>
                            <a:pt x="1544979" y="62748"/>
                          </a:lnTo>
                          <a:cubicBezTo>
                            <a:pt x="1544979" y="27113"/>
                            <a:pt x="1515829" y="-2037"/>
                            <a:pt x="1480195" y="-2037"/>
                          </a:cubicBezTo>
                          <a:lnTo>
                            <a:pt x="55262" y="-2037"/>
                          </a:lnTo>
                          <a:cubicBezTo>
                            <a:pt x="19639" y="-2037"/>
                            <a:pt x="-9507" y="27113"/>
                            <a:pt x="-9507" y="62748"/>
                          </a:cubicBezTo>
                          <a:lnTo>
                            <a:pt x="-9507" y="516394"/>
                          </a:lnTo>
                          <a:cubicBezTo>
                            <a:pt x="-9507" y="552028"/>
                            <a:pt x="19639" y="581178"/>
                            <a:pt x="55262" y="581178"/>
                          </a:cubicBezTo>
                          <a:lnTo>
                            <a:pt x="1480195" y="581178"/>
                          </a:lnTo>
                          <a:cubicBezTo>
                            <a:pt x="1515829" y="581178"/>
                            <a:pt x="1544979" y="552028"/>
                            <a:pt x="1544979" y="516394"/>
                          </a:cubicBezTo>
                        </a:path>
                      </a:pathLst>
                    </a:custGeom>
                    <a:solidFill>
                      <a:srgbClr val="3B3838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1" name="자유형: 도형 1190">
                      <a:extLst>
                        <a:ext uri="{FF2B5EF4-FFF2-40B4-BE49-F238E27FC236}">
                          <a16:creationId xmlns:a16="http://schemas.microsoft.com/office/drawing/2014/main" id="{13A80861-EE42-CE79-7B95-FCD7265C1F82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922111" y="1674835"/>
                      <a:ext cx="403062" cy="166897"/>
                    </a:xfrm>
                    <a:custGeom>
                      <a:avLst/>
                      <a:gdLst>
                        <a:gd name="connsiteX0" fmla="*/ 1340672 w 1350462"/>
                        <a:gd name="connsiteY0" fmla="*/ 516394 h 583214"/>
                        <a:gd name="connsiteX1" fmla="*/ 1340672 w 1350462"/>
                        <a:gd name="connsiteY1" fmla="*/ 62748 h 583214"/>
                        <a:gd name="connsiteX2" fmla="*/ 1275887 w 1350462"/>
                        <a:gd name="connsiteY2" fmla="*/ -2037 h 583214"/>
                        <a:gd name="connsiteX3" fmla="*/ -9791 w 1350462"/>
                        <a:gd name="connsiteY3" fmla="*/ -2037 h 583214"/>
                        <a:gd name="connsiteX4" fmla="*/ 1113958 w 1350462"/>
                        <a:gd name="connsiteY4" fmla="*/ 581178 h 583214"/>
                        <a:gd name="connsiteX5" fmla="*/ 1275887 w 1350462"/>
                        <a:gd name="connsiteY5" fmla="*/ 581178 h 583214"/>
                        <a:gd name="connsiteX6" fmla="*/ 1340672 w 1350462"/>
                        <a:gd name="connsiteY6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50462" h="583214">
                          <a:moveTo>
                            <a:pt x="1340672" y="516394"/>
                          </a:moveTo>
                          <a:lnTo>
                            <a:pt x="1340672" y="62748"/>
                          </a:lnTo>
                          <a:cubicBezTo>
                            <a:pt x="1340672" y="27113"/>
                            <a:pt x="1311522" y="-2037"/>
                            <a:pt x="1275887" y="-2037"/>
                          </a:cubicBezTo>
                          <a:lnTo>
                            <a:pt x="-9791" y="-2037"/>
                          </a:lnTo>
                          <a:cubicBezTo>
                            <a:pt x="251881" y="3139"/>
                            <a:pt x="1113958" y="58851"/>
                            <a:pt x="1113958" y="581178"/>
                          </a:cubicBezTo>
                          <a:lnTo>
                            <a:pt x="1275887" y="581178"/>
                          </a:lnTo>
                          <a:cubicBezTo>
                            <a:pt x="1311522" y="581178"/>
                            <a:pt x="1340672" y="552028"/>
                            <a:pt x="1340672" y="516394"/>
                          </a:cubicBezTo>
                        </a:path>
                      </a:pathLst>
                    </a:custGeom>
                    <a:solidFill>
                      <a:srgbClr val="181717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2" name="자유형: 도형 1191">
                      <a:extLst>
                        <a:ext uri="{FF2B5EF4-FFF2-40B4-BE49-F238E27FC236}">
                          <a16:creationId xmlns:a16="http://schemas.microsoft.com/office/drawing/2014/main" id="{BF5F077F-92D4-C5E6-1536-C5A6FB2FE0C7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80548" y="1693374"/>
                      <a:ext cx="181229" cy="83453"/>
                    </a:xfrm>
                    <a:custGeom>
                      <a:avLst/>
                      <a:gdLst>
                        <a:gd name="connsiteX0" fmla="*/ -8371 w 607210"/>
                        <a:gd name="connsiteY0" fmla="*/ -2331 h 291622"/>
                        <a:gd name="connsiteX1" fmla="*/ -8371 w 607210"/>
                        <a:gd name="connsiteY1" fmla="*/ 262792 h 291622"/>
                        <a:gd name="connsiteX2" fmla="*/ 18123 w 607210"/>
                        <a:gd name="connsiteY2" fmla="*/ 289292 h 291622"/>
                        <a:gd name="connsiteX3" fmla="*/ 598840 w 607210"/>
                        <a:gd name="connsiteY3" fmla="*/ 289292 h 291622"/>
                        <a:gd name="connsiteX4" fmla="*/ -8371 w 607210"/>
                        <a:gd name="connsiteY4" fmla="*/ -2331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10" h="291622">
                          <a:moveTo>
                            <a:pt x="-8371" y="-2331"/>
                          </a:moveTo>
                          <a:lnTo>
                            <a:pt x="-8371" y="262792"/>
                          </a:lnTo>
                          <a:cubicBezTo>
                            <a:pt x="-8371" y="277414"/>
                            <a:pt x="3492" y="289292"/>
                            <a:pt x="18123" y="289292"/>
                          </a:cubicBezTo>
                          <a:lnTo>
                            <a:pt x="598840" y="289292"/>
                          </a:lnTo>
                          <a:cubicBezTo>
                            <a:pt x="598840" y="289292"/>
                            <a:pt x="137363" y="240688"/>
                            <a:pt x="-8371" y="-2331"/>
                          </a:cubicBezTo>
                        </a:path>
                      </a:pathLst>
                    </a:custGeom>
                    <a:solidFill>
                      <a:srgbClr val="E9EAEB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93" name="자유형: 도형 1192">
                      <a:extLst>
                        <a:ext uri="{FF2B5EF4-FFF2-40B4-BE49-F238E27FC236}">
                          <a16:creationId xmlns:a16="http://schemas.microsoft.com/office/drawing/2014/main" id="{F06410AE-C24C-3B55-8B78-0C0475D42AD7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86308" y="1619199"/>
                      <a:ext cx="181232" cy="83453"/>
                    </a:xfrm>
                    <a:custGeom>
                      <a:avLst/>
                      <a:gdLst>
                        <a:gd name="connsiteX0" fmla="*/ -7493 w 607220"/>
                        <a:gd name="connsiteY0" fmla="*/ -3273 h 291622"/>
                        <a:gd name="connsiteX1" fmla="*/ -7493 w 607220"/>
                        <a:gd name="connsiteY1" fmla="*/ 261850 h 291622"/>
                        <a:gd name="connsiteX2" fmla="*/ 18998 w 607220"/>
                        <a:gd name="connsiteY2" fmla="*/ 288350 h 291622"/>
                        <a:gd name="connsiteX3" fmla="*/ 599727 w 607220"/>
                        <a:gd name="connsiteY3" fmla="*/ 288350 h 291622"/>
                        <a:gd name="connsiteX4" fmla="*/ -7493 w 607220"/>
                        <a:gd name="connsiteY4" fmla="*/ -3273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20" h="291622">
                          <a:moveTo>
                            <a:pt x="-7493" y="-3273"/>
                          </a:moveTo>
                          <a:lnTo>
                            <a:pt x="-7493" y="261850"/>
                          </a:lnTo>
                          <a:cubicBezTo>
                            <a:pt x="-7493" y="276503"/>
                            <a:pt x="4367" y="288350"/>
                            <a:pt x="18998" y="288350"/>
                          </a:cubicBezTo>
                          <a:lnTo>
                            <a:pt x="599727" y="288350"/>
                          </a:lnTo>
                          <a:cubicBezTo>
                            <a:pt x="599727" y="288350"/>
                            <a:pt x="138241" y="239746"/>
                            <a:pt x="-7493" y="-3273"/>
                          </a:cubicBezTo>
                        </a:path>
                      </a:pathLst>
                    </a:custGeom>
                    <a:solidFill>
                      <a:srgbClr val="5B6369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182" name="자유형: 도형 1181">
                    <a:extLst>
                      <a:ext uri="{FF2B5EF4-FFF2-40B4-BE49-F238E27FC236}">
                        <a16:creationId xmlns:a16="http://schemas.microsoft.com/office/drawing/2014/main" id="{526748C4-AF22-8395-D2EF-D252CBE1B906}"/>
                      </a:ext>
                    </a:extLst>
                  </p:cNvPr>
                  <p:cNvSpPr/>
                  <p:nvPr/>
                </p:nvSpPr>
                <p:spPr>
                  <a:xfrm flipV="1">
                    <a:off x="5692167" y="445904"/>
                    <a:ext cx="242859" cy="627183"/>
                  </a:xfrm>
                  <a:custGeom>
                    <a:avLst/>
                    <a:gdLst>
                      <a:gd name="connsiteX0" fmla="*/ 806798 w 813700"/>
                      <a:gd name="connsiteY0" fmla="*/ -14724 h 2191660"/>
                      <a:gd name="connsiteX1" fmla="*/ -6903 w 813700"/>
                      <a:gd name="connsiteY1" fmla="*/ 2176936 h 2191660"/>
                      <a:gd name="connsiteX2" fmla="*/ 301742 w 813700"/>
                      <a:gd name="connsiteY2" fmla="*/ 2176936 h 2191660"/>
                      <a:gd name="connsiteX3" fmla="*/ 806798 w 813700"/>
                      <a:gd name="connsiteY3" fmla="*/ -14724 h 2191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13700" h="2191660">
                        <a:moveTo>
                          <a:pt x="806798" y="-14724"/>
                        </a:moveTo>
                        <a:cubicBezTo>
                          <a:pt x="608797" y="-14724"/>
                          <a:pt x="59646" y="637359"/>
                          <a:pt x="-6903" y="2176936"/>
                        </a:cubicBezTo>
                        <a:lnTo>
                          <a:pt x="301742" y="2176936"/>
                        </a:lnTo>
                        <a:cubicBezTo>
                          <a:pt x="356257" y="293235"/>
                          <a:pt x="806798" y="-14724"/>
                          <a:pt x="806798" y="-14724"/>
                        </a:cubicBezTo>
                      </a:path>
                    </a:pathLst>
                  </a:custGeom>
                  <a:solidFill>
                    <a:schemeClr val="bg2">
                      <a:lumMod val="50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83" name="자유형: 도형 1182">
                    <a:extLst>
                      <a:ext uri="{FF2B5EF4-FFF2-40B4-BE49-F238E27FC236}">
                        <a16:creationId xmlns:a16="http://schemas.microsoft.com/office/drawing/2014/main" id="{3291D3B4-E36F-FD71-4413-9A4B2333B1D8}"/>
                      </a:ext>
                    </a:extLst>
                  </p:cNvPr>
                  <p:cNvSpPr/>
                  <p:nvPr/>
                </p:nvSpPr>
                <p:spPr>
                  <a:xfrm flipV="1">
                    <a:off x="5901528" y="1361265"/>
                    <a:ext cx="125617" cy="200737"/>
                  </a:xfrm>
                  <a:custGeom>
                    <a:avLst/>
                    <a:gdLst>
                      <a:gd name="connsiteX0" fmla="*/ -8307 w 420879"/>
                      <a:gd name="connsiteY0" fmla="*/ -5805 h 701466"/>
                      <a:gd name="connsiteX1" fmla="*/ 412573 w 420879"/>
                      <a:gd name="connsiteY1" fmla="*/ 695661 h 701466"/>
                      <a:gd name="connsiteX2" fmla="*/ 412573 w 420879"/>
                      <a:gd name="connsiteY2" fmla="*/ -5805 h 701466"/>
                      <a:gd name="connsiteX3" fmla="*/ -8307 w 420879"/>
                      <a:gd name="connsiteY3" fmla="*/ -5805 h 701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20879" h="701466">
                        <a:moveTo>
                          <a:pt x="-8307" y="-5805"/>
                        </a:moveTo>
                        <a:cubicBezTo>
                          <a:pt x="-8307" y="-5805"/>
                          <a:pt x="412573" y="281141"/>
                          <a:pt x="412573" y="695661"/>
                        </a:cubicBezTo>
                        <a:lnTo>
                          <a:pt x="412573" y="-5805"/>
                        </a:lnTo>
                        <a:lnTo>
                          <a:pt x="-8307" y="-5805"/>
                        </a:lnTo>
                      </a:path>
                    </a:pathLst>
                  </a:custGeom>
                  <a:solidFill>
                    <a:schemeClr val="bg2">
                      <a:lumMod val="50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84" name="자유형: 도형 1183">
                    <a:extLst>
                      <a:ext uri="{FF2B5EF4-FFF2-40B4-BE49-F238E27FC236}">
                        <a16:creationId xmlns:a16="http://schemas.microsoft.com/office/drawing/2014/main" id="{BF72D7EF-BE65-2BBA-02B7-427DD0267561}"/>
                      </a:ext>
                    </a:extLst>
                  </p:cNvPr>
                  <p:cNvSpPr/>
                  <p:nvPr/>
                </p:nvSpPr>
                <p:spPr>
                  <a:xfrm flipV="1">
                    <a:off x="5379251" y="346258"/>
                    <a:ext cx="110642" cy="63665"/>
                  </a:xfrm>
                  <a:custGeom>
                    <a:avLst/>
                    <a:gdLst>
                      <a:gd name="connsiteX0" fmla="*/ 367335 w 370707"/>
                      <a:gd name="connsiteY0" fmla="*/ 123374 h 222473"/>
                      <a:gd name="connsiteX1" fmla="*/ 367335 w 370707"/>
                      <a:gd name="connsiteY1" fmla="*/ 123374 h 222473"/>
                      <a:gd name="connsiteX2" fmla="*/ 237274 w 370707"/>
                      <a:gd name="connsiteY2" fmla="*/ 117949 h 222473"/>
                      <a:gd name="connsiteX3" fmla="*/ -3373 w 370707"/>
                      <a:gd name="connsiteY3" fmla="*/ -19569 h 222473"/>
                      <a:gd name="connsiteX4" fmla="*/ 287807 w 370707"/>
                      <a:gd name="connsiteY4" fmla="*/ 202904 h 222473"/>
                      <a:gd name="connsiteX5" fmla="*/ 287807 w 370707"/>
                      <a:gd name="connsiteY5" fmla="*/ 202904 h 222473"/>
                      <a:gd name="connsiteX6" fmla="*/ 367335 w 370707"/>
                      <a:gd name="connsiteY6" fmla="*/ 123374 h 22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70707" h="222473">
                        <a:moveTo>
                          <a:pt x="367335" y="123374"/>
                        </a:moveTo>
                        <a:lnTo>
                          <a:pt x="367335" y="123374"/>
                        </a:lnTo>
                        <a:cubicBezTo>
                          <a:pt x="367335" y="123374"/>
                          <a:pt x="324614" y="135782"/>
                          <a:pt x="237274" y="117949"/>
                        </a:cubicBezTo>
                        <a:cubicBezTo>
                          <a:pt x="130757" y="96188"/>
                          <a:pt x="-3373" y="-19569"/>
                          <a:pt x="-3373" y="-19569"/>
                        </a:cubicBezTo>
                        <a:cubicBezTo>
                          <a:pt x="65383" y="117949"/>
                          <a:pt x="221801" y="202904"/>
                          <a:pt x="287807" y="202904"/>
                        </a:cubicBezTo>
                        <a:lnTo>
                          <a:pt x="287807" y="202904"/>
                        </a:lnTo>
                        <a:cubicBezTo>
                          <a:pt x="331728" y="202904"/>
                          <a:pt x="367335" y="167301"/>
                          <a:pt x="367335" y="123374"/>
                        </a:cubicBezTo>
                      </a:path>
                    </a:pathLst>
                  </a:custGeom>
                  <a:solidFill>
                    <a:schemeClr val="tx1">
                      <a:lumMod val="65000"/>
                      <a:lumOff val="35000"/>
                    </a:schemeClr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1254" name="그룹 1253">
              <a:extLst>
                <a:ext uri="{FF2B5EF4-FFF2-40B4-BE49-F238E27FC236}">
                  <a16:creationId xmlns:a16="http://schemas.microsoft.com/office/drawing/2014/main" id="{AB7759C3-576D-8C19-B313-56E200E428D4}"/>
                </a:ext>
              </a:extLst>
            </p:cNvPr>
            <p:cNvGrpSpPr/>
            <p:nvPr/>
          </p:nvGrpSpPr>
          <p:grpSpPr>
            <a:xfrm>
              <a:off x="4462892" y="3180338"/>
              <a:ext cx="1489680" cy="1829316"/>
              <a:chOff x="4462892" y="3180338"/>
              <a:chExt cx="1489680" cy="1829316"/>
            </a:xfrm>
          </p:grpSpPr>
          <p:sp>
            <p:nvSpPr>
              <p:cNvPr id="1236" name="직사각형 1235">
                <a:extLst>
                  <a:ext uri="{FF2B5EF4-FFF2-40B4-BE49-F238E27FC236}">
                    <a16:creationId xmlns:a16="http://schemas.microsoft.com/office/drawing/2014/main" id="{F586C982-7B1F-E6EE-A3F3-2496EBDA7DB2}"/>
                  </a:ext>
                </a:extLst>
              </p:cNvPr>
              <p:cNvSpPr/>
              <p:nvPr/>
            </p:nvSpPr>
            <p:spPr>
              <a:xfrm>
                <a:off x="4462893" y="4278438"/>
                <a:ext cx="1200759" cy="731216"/>
              </a:xfrm>
              <a:prstGeom prst="rect">
                <a:avLst/>
              </a:prstGeom>
              <a:solidFill>
                <a:srgbClr val="24A89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sz="12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  <p:sp>
            <p:nvSpPr>
              <p:cNvPr id="1235" name="평행 사변형 1234">
                <a:extLst>
                  <a:ext uri="{FF2B5EF4-FFF2-40B4-BE49-F238E27FC236}">
                    <a16:creationId xmlns:a16="http://schemas.microsoft.com/office/drawing/2014/main" id="{8F179CAA-F07F-7804-1F80-015E62F672ED}"/>
                  </a:ext>
                </a:extLst>
              </p:cNvPr>
              <p:cNvSpPr/>
              <p:nvPr/>
            </p:nvSpPr>
            <p:spPr>
              <a:xfrm>
                <a:off x="4462892" y="4018020"/>
                <a:ext cx="1489680" cy="260524"/>
              </a:xfrm>
              <a:prstGeom prst="parallelogram">
                <a:avLst>
                  <a:gd name="adj" fmla="val 79578"/>
                </a:avLst>
              </a:prstGeom>
              <a:solidFill>
                <a:srgbClr val="29BDA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00" name="그룹 1199">
                <a:extLst>
                  <a:ext uri="{FF2B5EF4-FFF2-40B4-BE49-F238E27FC236}">
                    <a16:creationId xmlns:a16="http://schemas.microsoft.com/office/drawing/2014/main" id="{B5FFBC04-1DE6-288D-BC84-03A596DE8ADB}"/>
                  </a:ext>
                </a:extLst>
              </p:cNvPr>
              <p:cNvGrpSpPr/>
              <p:nvPr/>
            </p:nvGrpSpPr>
            <p:grpSpPr>
              <a:xfrm>
                <a:off x="4681475" y="3180338"/>
                <a:ext cx="898132" cy="1017221"/>
                <a:chOff x="5333918" y="324576"/>
                <a:chExt cx="1524165" cy="1726265"/>
              </a:xfrm>
            </p:grpSpPr>
            <p:sp>
              <p:nvSpPr>
                <p:cNvPr id="1207" name="타원 1206">
                  <a:extLst>
                    <a:ext uri="{FF2B5EF4-FFF2-40B4-BE49-F238E27FC236}">
                      <a16:creationId xmlns:a16="http://schemas.microsoft.com/office/drawing/2014/main" id="{B2582115-429D-09FF-E659-9929983D561B}"/>
                    </a:ext>
                  </a:extLst>
                </p:cNvPr>
                <p:cNvSpPr/>
                <p:nvPr/>
              </p:nvSpPr>
              <p:spPr>
                <a:xfrm>
                  <a:off x="5575373" y="1926265"/>
                  <a:ext cx="1041254" cy="124576"/>
                </a:xfrm>
                <a:prstGeom prst="ellipse">
                  <a:avLst/>
                </a:prstGeom>
                <a:solidFill>
                  <a:srgbClr val="383F49">
                    <a:alpha val="16000"/>
                  </a:srgb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208" name="그룹 1207">
                  <a:extLst>
                    <a:ext uri="{FF2B5EF4-FFF2-40B4-BE49-F238E27FC236}">
                      <a16:creationId xmlns:a16="http://schemas.microsoft.com/office/drawing/2014/main" id="{678EB32F-EED5-36DC-B0E5-7593ABAEC4FF}"/>
                    </a:ext>
                  </a:extLst>
                </p:cNvPr>
                <p:cNvGrpSpPr/>
                <p:nvPr/>
              </p:nvGrpSpPr>
              <p:grpSpPr>
                <a:xfrm>
                  <a:off x="5333918" y="324576"/>
                  <a:ext cx="1524165" cy="1665523"/>
                  <a:chOff x="5333918" y="324576"/>
                  <a:chExt cx="1524165" cy="1665523"/>
                </a:xfrm>
                <a:effectLst/>
              </p:grpSpPr>
              <p:sp>
                <p:nvSpPr>
                  <p:cNvPr id="1210" name="자유형: 도형 1209">
                    <a:extLst>
                      <a:ext uri="{FF2B5EF4-FFF2-40B4-BE49-F238E27FC236}">
                        <a16:creationId xmlns:a16="http://schemas.microsoft.com/office/drawing/2014/main" id="{FF601DBC-DCE2-BADE-D0A7-B7B446A8F436}"/>
                      </a:ext>
                    </a:extLst>
                  </p:cNvPr>
                  <p:cNvSpPr/>
                  <p:nvPr/>
                </p:nvSpPr>
                <p:spPr>
                  <a:xfrm flipV="1">
                    <a:off x="5838949" y="1202781"/>
                    <a:ext cx="512529" cy="414839"/>
                  </a:xfrm>
                  <a:custGeom>
                    <a:avLst/>
                    <a:gdLst>
                      <a:gd name="connsiteX0" fmla="*/ 1707707 w 1717232"/>
                      <a:gd name="connsiteY0" fmla="*/ -6458 h 1449634"/>
                      <a:gd name="connsiteX1" fmla="*/ 1707707 w 1717232"/>
                      <a:gd name="connsiteY1" fmla="*/ 208533 h 1449634"/>
                      <a:gd name="connsiteX2" fmla="*/ 1100798 w 1717232"/>
                      <a:gd name="connsiteY2" fmla="*/ 1443176 h 1449634"/>
                      <a:gd name="connsiteX3" fmla="*/ 597395 w 1717232"/>
                      <a:gd name="connsiteY3" fmla="*/ 1443176 h 1449634"/>
                      <a:gd name="connsiteX4" fmla="*/ -9526 w 1717232"/>
                      <a:gd name="connsiteY4" fmla="*/ 208533 h 1449634"/>
                      <a:gd name="connsiteX5" fmla="*/ -9526 w 1717232"/>
                      <a:gd name="connsiteY5" fmla="*/ -6458 h 1449634"/>
                      <a:gd name="connsiteX6" fmla="*/ 1707707 w 1717232"/>
                      <a:gd name="connsiteY6" fmla="*/ -6458 h 1449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17232" h="1449634">
                        <a:moveTo>
                          <a:pt x="1707707" y="-6458"/>
                        </a:moveTo>
                        <a:lnTo>
                          <a:pt x="1707707" y="208533"/>
                        </a:lnTo>
                        <a:cubicBezTo>
                          <a:pt x="1707707" y="208533"/>
                          <a:pt x="1100798" y="365132"/>
                          <a:pt x="1100798" y="1443176"/>
                        </a:cubicBezTo>
                        <a:lnTo>
                          <a:pt x="597395" y="1443176"/>
                        </a:lnTo>
                        <a:cubicBezTo>
                          <a:pt x="597395" y="365132"/>
                          <a:pt x="-9526" y="208533"/>
                          <a:pt x="-9526" y="208533"/>
                        </a:cubicBezTo>
                        <a:lnTo>
                          <a:pt x="-9526" y="-6458"/>
                        </a:lnTo>
                        <a:lnTo>
                          <a:pt x="1707707" y="-6458"/>
                        </a:lnTo>
                      </a:path>
                    </a:pathLst>
                  </a:custGeom>
                  <a:solidFill>
                    <a:srgbClr val="29BDA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1" name="자유형: 도형 1210">
                    <a:extLst>
                      <a:ext uri="{FF2B5EF4-FFF2-40B4-BE49-F238E27FC236}">
                        <a16:creationId xmlns:a16="http://schemas.microsoft.com/office/drawing/2014/main" id="{CD97E190-41BA-7562-2E50-D98ED831C936}"/>
                      </a:ext>
                    </a:extLst>
                  </p:cNvPr>
                  <p:cNvSpPr/>
                  <p:nvPr/>
                </p:nvSpPr>
                <p:spPr>
                  <a:xfrm flipV="1">
                    <a:off x="6015142" y="1261994"/>
                    <a:ext cx="336336" cy="355626"/>
                  </a:xfrm>
                  <a:custGeom>
                    <a:avLst/>
                    <a:gdLst>
                      <a:gd name="connsiteX0" fmla="*/ 517935 w 1126897"/>
                      <a:gd name="connsiteY0" fmla="*/ 1233112 h 1242717"/>
                      <a:gd name="connsiteX1" fmla="*/ 526665 w 1126897"/>
                      <a:gd name="connsiteY1" fmla="*/ 1146879 h 1242717"/>
                      <a:gd name="connsiteX2" fmla="*/ 1116551 w 1126897"/>
                      <a:gd name="connsiteY2" fmla="*/ 208909 h 1242717"/>
                      <a:gd name="connsiteX3" fmla="*/ 1116551 w 1126897"/>
                      <a:gd name="connsiteY3" fmla="*/ -6082 h 1242717"/>
                      <a:gd name="connsiteX4" fmla="*/ 989508 w 1126897"/>
                      <a:gd name="connsiteY4" fmla="*/ -6082 h 1242717"/>
                      <a:gd name="connsiteX5" fmla="*/ 989508 w 1126897"/>
                      <a:gd name="connsiteY5" fmla="*/ 208909 h 1242717"/>
                      <a:gd name="connsiteX6" fmla="*/ 408257 w 1126897"/>
                      <a:gd name="connsiteY6" fmla="*/ 1083778 h 1242717"/>
                      <a:gd name="connsiteX7" fmla="*/ 260575 w 1126897"/>
                      <a:gd name="connsiteY7" fmla="*/ 1058089 h 1242717"/>
                      <a:gd name="connsiteX8" fmla="*/ -10347 w 1126897"/>
                      <a:gd name="connsiteY8" fmla="*/ 1150464 h 1242717"/>
                      <a:gd name="connsiteX9" fmla="*/ -1773 w 1126897"/>
                      <a:gd name="connsiteY9" fmla="*/ 1236635 h 1242717"/>
                      <a:gd name="connsiteX10" fmla="*/ 517935 w 1126897"/>
                      <a:gd name="connsiteY10" fmla="*/ 1233112 h 1242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126897" h="1242717">
                        <a:moveTo>
                          <a:pt x="517935" y="1233112"/>
                        </a:moveTo>
                        <a:cubicBezTo>
                          <a:pt x="520336" y="1203526"/>
                          <a:pt x="523266" y="1174782"/>
                          <a:pt x="526665" y="1146879"/>
                        </a:cubicBezTo>
                        <a:cubicBezTo>
                          <a:pt x="625026" y="335735"/>
                          <a:pt x="1116551" y="208909"/>
                          <a:pt x="1116551" y="208909"/>
                        </a:cubicBezTo>
                        <a:lnTo>
                          <a:pt x="1116551" y="-6082"/>
                        </a:lnTo>
                        <a:lnTo>
                          <a:pt x="989508" y="-6082"/>
                        </a:lnTo>
                        <a:lnTo>
                          <a:pt x="989508" y="208909"/>
                        </a:lnTo>
                        <a:cubicBezTo>
                          <a:pt x="989508" y="208909"/>
                          <a:pt x="523703" y="329094"/>
                          <a:pt x="408257" y="1083778"/>
                        </a:cubicBezTo>
                        <a:cubicBezTo>
                          <a:pt x="361586" y="1067068"/>
                          <a:pt x="311985" y="1058089"/>
                          <a:pt x="260575" y="1058089"/>
                        </a:cubicBezTo>
                        <a:cubicBezTo>
                          <a:pt x="160718" y="1058089"/>
                          <a:pt x="67688" y="1092009"/>
                          <a:pt x="-10347" y="1150464"/>
                        </a:cubicBezTo>
                        <a:cubicBezTo>
                          <a:pt x="-7011" y="1178367"/>
                          <a:pt x="-4142" y="1207080"/>
                          <a:pt x="-1773" y="1236635"/>
                        </a:cubicBezTo>
                        <a:lnTo>
                          <a:pt x="517935" y="1233112"/>
                        </a:ln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2" name="자유형: 도형 1211">
                    <a:extLst>
                      <a:ext uri="{FF2B5EF4-FFF2-40B4-BE49-F238E27FC236}">
                        <a16:creationId xmlns:a16="http://schemas.microsoft.com/office/drawing/2014/main" id="{0E84F4FC-DEE1-6080-04E0-0ED09DD3EB2D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12" y="1121175"/>
                    <a:ext cx="298182" cy="165452"/>
                  </a:xfrm>
                  <a:custGeom>
                    <a:avLst/>
                    <a:gdLst>
                      <a:gd name="connsiteX0" fmla="*/ 989529 w 999062"/>
                      <a:gd name="connsiteY0" fmla="*/ 569085 h 578163"/>
                      <a:gd name="connsiteX1" fmla="*/ 489991 w 999062"/>
                      <a:gd name="connsiteY1" fmla="*/ -9079 h 578163"/>
                      <a:gd name="connsiteX2" fmla="*/ -9533 w 999062"/>
                      <a:gd name="connsiteY2" fmla="*/ 569085 h 578163"/>
                      <a:gd name="connsiteX3" fmla="*/ 989529 w 999062"/>
                      <a:gd name="connsiteY3" fmla="*/ 569085 h 578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99062" h="578163">
                        <a:moveTo>
                          <a:pt x="989529" y="569085"/>
                        </a:moveTo>
                        <a:cubicBezTo>
                          <a:pt x="989529" y="249778"/>
                          <a:pt x="765870" y="-9079"/>
                          <a:pt x="489991" y="-9079"/>
                        </a:cubicBezTo>
                        <a:cubicBezTo>
                          <a:pt x="214113" y="-9079"/>
                          <a:pt x="-9533" y="249778"/>
                          <a:pt x="-9533" y="569085"/>
                        </a:cubicBezTo>
                        <a:lnTo>
                          <a:pt x="989529" y="569085"/>
                        </a:lnTo>
                      </a:path>
                    </a:pathLst>
                  </a:custGeom>
                  <a:solidFill>
                    <a:srgbClr val="29BDA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3" name="자유형: 도형 1212">
                    <a:extLst>
                      <a:ext uri="{FF2B5EF4-FFF2-40B4-BE49-F238E27FC236}">
                        <a16:creationId xmlns:a16="http://schemas.microsoft.com/office/drawing/2014/main" id="{D15A7EE2-EE36-490A-038D-307EF00B7FA3}"/>
                      </a:ext>
                    </a:extLst>
                  </p:cNvPr>
                  <p:cNvSpPr/>
                  <p:nvPr/>
                </p:nvSpPr>
                <p:spPr>
                  <a:xfrm flipV="1">
                    <a:off x="5946909" y="1121166"/>
                    <a:ext cx="298186" cy="169547"/>
                  </a:xfrm>
                  <a:custGeom>
                    <a:avLst/>
                    <a:gdLst>
                      <a:gd name="connsiteX0" fmla="*/ 989541 w 999074"/>
                      <a:gd name="connsiteY0" fmla="*/ 583421 h 592473"/>
                      <a:gd name="connsiteX1" fmla="*/ 966627 w 999074"/>
                      <a:gd name="connsiteY1" fmla="*/ 409769 h 592473"/>
                      <a:gd name="connsiteX2" fmla="*/ 747364 w 999074"/>
                      <a:gd name="connsiteY2" fmla="*/ 87780 h 592473"/>
                      <a:gd name="connsiteX3" fmla="*/ 490004 w 999074"/>
                      <a:gd name="connsiteY3" fmla="*/ -9053 h 592473"/>
                      <a:gd name="connsiteX4" fmla="*/ 236073 w 999074"/>
                      <a:gd name="connsiteY4" fmla="*/ 85411 h 592473"/>
                      <a:gd name="connsiteX5" fmla="*/ 394075 w 999074"/>
                      <a:gd name="connsiteY5" fmla="*/ 53050 h 592473"/>
                      <a:gd name="connsiteX6" fmla="*/ 805009 w 999074"/>
                      <a:gd name="connsiteY6" fmla="*/ 348570 h 592473"/>
                      <a:gd name="connsiteX7" fmla="*/ 490004 w 999074"/>
                      <a:gd name="connsiteY7" fmla="*/ 303583 h 592473"/>
                      <a:gd name="connsiteX8" fmla="*/ 13381 w 999074"/>
                      <a:gd name="connsiteY8" fmla="*/ 409769 h 592473"/>
                      <a:gd name="connsiteX9" fmla="*/ -9533 w 999074"/>
                      <a:gd name="connsiteY9" fmla="*/ 583421 h 592473"/>
                      <a:gd name="connsiteX10" fmla="*/ 989541 w 999074"/>
                      <a:gd name="connsiteY10" fmla="*/ 583421 h 59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999074" h="592473">
                        <a:moveTo>
                          <a:pt x="989541" y="583421"/>
                        </a:moveTo>
                        <a:cubicBezTo>
                          <a:pt x="989541" y="524903"/>
                          <a:pt x="981934" y="466260"/>
                          <a:pt x="966627" y="409769"/>
                        </a:cubicBezTo>
                        <a:cubicBezTo>
                          <a:pt x="929745" y="273996"/>
                          <a:pt x="850744" y="159829"/>
                          <a:pt x="747364" y="87780"/>
                        </a:cubicBezTo>
                        <a:cubicBezTo>
                          <a:pt x="672198" y="35373"/>
                          <a:pt x="584156" y="-9053"/>
                          <a:pt x="490004" y="-9053"/>
                        </a:cubicBezTo>
                        <a:cubicBezTo>
                          <a:pt x="397286" y="-9053"/>
                          <a:pt x="306189" y="26831"/>
                          <a:pt x="236073" y="85411"/>
                        </a:cubicBezTo>
                        <a:cubicBezTo>
                          <a:pt x="285332" y="64492"/>
                          <a:pt x="338550" y="53050"/>
                          <a:pt x="394075" y="53050"/>
                        </a:cubicBezTo>
                        <a:cubicBezTo>
                          <a:pt x="574273" y="53050"/>
                          <a:pt x="730186" y="173453"/>
                          <a:pt x="805009" y="348570"/>
                        </a:cubicBezTo>
                        <a:cubicBezTo>
                          <a:pt x="703406" y="318734"/>
                          <a:pt x="598030" y="303583"/>
                          <a:pt x="490004" y="303583"/>
                        </a:cubicBezTo>
                        <a:cubicBezTo>
                          <a:pt x="323460" y="303583"/>
                          <a:pt x="163214" y="339591"/>
                          <a:pt x="13381" y="409769"/>
                        </a:cubicBezTo>
                        <a:cubicBezTo>
                          <a:pt x="-1521" y="464577"/>
                          <a:pt x="-9533" y="522908"/>
                          <a:pt x="-9533" y="583421"/>
                        </a:cubicBezTo>
                        <a:lnTo>
                          <a:pt x="989541" y="583421"/>
                        </a:ln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4" name="자유형: 도형 1213">
                    <a:extLst>
                      <a:ext uri="{FF2B5EF4-FFF2-40B4-BE49-F238E27FC236}">
                        <a16:creationId xmlns:a16="http://schemas.microsoft.com/office/drawing/2014/main" id="{E29610DC-9C27-0899-DECA-31584F386562}"/>
                      </a:ext>
                    </a:extLst>
                  </p:cNvPr>
                  <p:cNvSpPr/>
                  <p:nvPr/>
                </p:nvSpPr>
                <p:spPr>
                  <a:xfrm flipV="1">
                    <a:off x="5644826" y="396906"/>
                    <a:ext cx="902353" cy="787452"/>
                  </a:xfrm>
                  <a:custGeom>
                    <a:avLst/>
                    <a:gdLst>
                      <a:gd name="connsiteX0" fmla="*/ 3013807 w 3023340"/>
                      <a:gd name="connsiteY0" fmla="*/ 2471917 h 2751711"/>
                      <a:gd name="connsiteX1" fmla="*/ 1502132 w 3023340"/>
                      <a:gd name="connsiteY1" fmla="*/ -14329 h 2751711"/>
                      <a:gd name="connsiteX2" fmla="*/ -9533 w 3023340"/>
                      <a:gd name="connsiteY2" fmla="*/ 2471917 h 2751711"/>
                      <a:gd name="connsiteX3" fmla="*/ -9533 w 3023340"/>
                      <a:gd name="connsiteY3" fmla="*/ 2737383 h 2751711"/>
                      <a:gd name="connsiteX4" fmla="*/ 3013807 w 3023340"/>
                      <a:gd name="connsiteY4" fmla="*/ 2737383 h 2751711"/>
                      <a:gd name="connsiteX5" fmla="*/ 3013807 w 3023340"/>
                      <a:gd name="connsiteY5" fmla="*/ 2471917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023340" h="2751711">
                        <a:moveTo>
                          <a:pt x="3013807" y="2471917"/>
                        </a:moveTo>
                        <a:cubicBezTo>
                          <a:pt x="3013807" y="890282"/>
                          <a:pt x="2337002" y="-14329"/>
                          <a:pt x="1502132" y="-14329"/>
                        </a:cubicBezTo>
                        <a:cubicBezTo>
                          <a:pt x="667263" y="-14329"/>
                          <a:pt x="-9533" y="890282"/>
                          <a:pt x="-9533" y="2471917"/>
                        </a:cubicBezTo>
                        <a:lnTo>
                          <a:pt x="-9533" y="2737383"/>
                        </a:lnTo>
                        <a:lnTo>
                          <a:pt x="3013807" y="2737383"/>
                        </a:lnTo>
                        <a:lnTo>
                          <a:pt x="3013807" y="2471917"/>
                        </a:lnTo>
                      </a:path>
                    </a:pathLst>
                  </a:custGeom>
                  <a:solidFill>
                    <a:srgbClr val="29BDA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5" name="자유형: 도형 1214">
                    <a:extLst>
                      <a:ext uri="{FF2B5EF4-FFF2-40B4-BE49-F238E27FC236}">
                        <a16:creationId xmlns:a16="http://schemas.microsoft.com/office/drawing/2014/main" id="{735B966E-C4F8-7B00-06DD-F05EDB56D956}"/>
                      </a:ext>
                    </a:extLst>
                  </p:cNvPr>
                  <p:cNvSpPr/>
                  <p:nvPr/>
                </p:nvSpPr>
                <p:spPr>
                  <a:xfrm flipV="1">
                    <a:off x="5333918" y="324576"/>
                    <a:ext cx="382402" cy="652643"/>
                  </a:xfrm>
                  <a:custGeom>
                    <a:avLst/>
                    <a:gdLst>
                      <a:gd name="connsiteX0" fmla="*/ 863664 w 1281239"/>
                      <a:gd name="connsiteY0" fmla="*/ 18579 h 2280629"/>
                      <a:gd name="connsiteX1" fmla="*/ 991250 w 1281239"/>
                      <a:gd name="connsiteY1" fmla="*/ -15902 h 2280629"/>
                      <a:gd name="connsiteX2" fmla="*/ 1052025 w 1281239"/>
                      <a:gd name="connsiteY2" fmla="*/ -10758 h 2280629"/>
                      <a:gd name="connsiteX3" fmla="*/ 1090456 w 1281239"/>
                      <a:gd name="connsiteY3" fmla="*/ -750 h 2280629"/>
                      <a:gd name="connsiteX4" fmla="*/ 1246836 w 1281239"/>
                      <a:gd name="connsiteY4" fmla="*/ 134118 h 2280629"/>
                      <a:gd name="connsiteX5" fmla="*/ 1276488 w 1281239"/>
                      <a:gd name="connsiteY5" fmla="*/ 250967 h 2280629"/>
                      <a:gd name="connsiteX6" fmla="*/ 1265480 w 1281239"/>
                      <a:gd name="connsiteY6" fmla="*/ 349983 h 2280629"/>
                      <a:gd name="connsiteX7" fmla="*/ 1219102 w 1281239"/>
                      <a:gd name="connsiteY7" fmla="*/ 453238 h 2280629"/>
                      <a:gd name="connsiteX8" fmla="*/ 946780 w 1281239"/>
                      <a:gd name="connsiteY8" fmla="*/ 736444 h 2280629"/>
                      <a:gd name="connsiteX9" fmla="*/ 733619 w 1281239"/>
                      <a:gd name="connsiteY9" fmla="*/ 901958 h 2280629"/>
                      <a:gd name="connsiteX10" fmla="*/ 753999 w 1281239"/>
                      <a:gd name="connsiteY10" fmla="*/ 886214 h 2280629"/>
                      <a:gd name="connsiteX11" fmla="*/ 418130 w 1281239"/>
                      <a:gd name="connsiteY11" fmla="*/ 1178617 h 2280629"/>
                      <a:gd name="connsiteX12" fmla="*/ 338304 w 1281239"/>
                      <a:gd name="connsiteY12" fmla="*/ 1271959 h 2280629"/>
                      <a:gd name="connsiteX13" fmla="*/ 354051 w 1281239"/>
                      <a:gd name="connsiteY13" fmla="*/ 1251600 h 2280629"/>
                      <a:gd name="connsiteX14" fmla="*/ 238181 w 1281239"/>
                      <a:gd name="connsiteY14" fmla="*/ 1445891 h 2280629"/>
                      <a:gd name="connsiteX15" fmla="*/ 248332 w 1281239"/>
                      <a:gd name="connsiteY15" fmla="*/ 1421823 h 2280629"/>
                      <a:gd name="connsiteX16" fmla="*/ 199582 w 1281239"/>
                      <a:gd name="connsiteY16" fmla="*/ 1598031 h 2280629"/>
                      <a:gd name="connsiteX17" fmla="*/ 203179 w 1281239"/>
                      <a:gd name="connsiteY17" fmla="*/ 1571251 h 2280629"/>
                      <a:gd name="connsiteX18" fmla="*/ 201620 w 1281239"/>
                      <a:gd name="connsiteY18" fmla="*/ 1728441 h 2280629"/>
                      <a:gd name="connsiteX19" fmla="*/ 198023 w 1281239"/>
                      <a:gd name="connsiteY19" fmla="*/ 1701661 h 2280629"/>
                      <a:gd name="connsiteX20" fmla="*/ 233068 w 1281239"/>
                      <a:gd name="connsiteY20" fmla="*/ 1830170 h 2280629"/>
                      <a:gd name="connsiteX21" fmla="*/ 222914 w 1281239"/>
                      <a:gd name="connsiteY21" fmla="*/ 1806101 h 2280629"/>
                      <a:gd name="connsiteX22" fmla="*/ 288771 w 1281239"/>
                      <a:gd name="connsiteY22" fmla="*/ 1918399 h 2280629"/>
                      <a:gd name="connsiteX23" fmla="*/ 273023 w 1281239"/>
                      <a:gd name="connsiteY23" fmla="*/ 1898009 h 2280629"/>
                      <a:gd name="connsiteX24" fmla="*/ 362269 w 1281239"/>
                      <a:gd name="connsiteY24" fmla="*/ 1987267 h 2280629"/>
                      <a:gd name="connsiteX25" fmla="*/ 341886 w 1281239"/>
                      <a:gd name="connsiteY25" fmla="*/ 1971523 h 2280629"/>
                      <a:gd name="connsiteX26" fmla="*/ 454180 w 1281239"/>
                      <a:gd name="connsiteY26" fmla="*/ 2037367 h 2280629"/>
                      <a:gd name="connsiteX27" fmla="*/ 430121 w 1281239"/>
                      <a:gd name="connsiteY27" fmla="*/ 2027235 h 2280629"/>
                      <a:gd name="connsiteX28" fmla="*/ 558617 w 1281239"/>
                      <a:gd name="connsiteY28" fmla="*/ 2062277 h 2280629"/>
                      <a:gd name="connsiteX29" fmla="*/ 531846 w 1281239"/>
                      <a:gd name="connsiteY29" fmla="*/ 2058661 h 2280629"/>
                      <a:gd name="connsiteX30" fmla="*/ 645829 w 1281239"/>
                      <a:gd name="connsiteY30" fmla="*/ 2059876 h 2280629"/>
                      <a:gd name="connsiteX31" fmla="*/ 619058 w 1281239"/>
                      <a:gd name="connsiteY31" fmla="*/ 2063493 h 2280629"/>
                      <a:gd name="connsiteX32" fmla="*/ 703552 w 1281239"/>
                      <a:gd name="connsiteY32" fmla="*/ 2040173 h 2280629"/>
                      <a:gd name="connsiteX33" fmla="*/ 679497 w 1281239"/>
                      <a:gd name="connsiteY33" fmla="*/ 2050336 h 2280629"/>
                      <a:gd name="connsiteX34" fmla="*/ 753540 w 1281239"/>
                      <a:gd name="connsiteY34" fmla="*/ 2007157 h 2280629"/>
                      <a:gd name="connsiteX35" fmla="*/ 733157 w 1281239"/>
                      <a:gd name="connsiteY35" fmla="*/ 2022901 h 2280629"/>
                      <a:gd name="connsiteX36" fmla="*/ 795591 w 1281239"/>
                      <a:gd name="connsiteY36" fmla="*/ 1960487 h 2280629"/>
                      <a:gd name="connsiteX37" fmla="*/ 779844 w 1281239"/>
                      <a:gd name="connsiteY37" fmla="*/ 1980876 h 2280629"/>
                      <a:gd name="connsiteX38" fmla="*/ 823010 w 1281239"/>
                      <a:gd name="connsiteY38" fmla="*/ 1906832 h 2280629"/>
                      <a:gd name="connsiteX39" fmla="*/ 812856 w 1281239"/>
                      <a:gd name="connsiteY39" fmla="*/ 1930869 h 2280629"/>
                      <a:gd name="connsiteX40" fmla="*/ 836154 w 1281239"/>
                      <a:gd name="connsiteY40" fmla="*/ 1846381 h 2280629"/>
                      <a:gd name="connsiteX41" fmla="*/ 832557 w 1281239"/>
                      <a:gd name="connsiteY41" fmla="*/ 1873162 h 2280629"/>
                      <a:gd name="connsiteX42" fmla="*/ 835786 w 1281239"/>
                      <a:gd name="connsiteY42" fmla="*/ 1826242 h 2280629"/>
                      <a:gd name="connsiteX43" fmla="*/ 865285 w 1281239"/>
                      <a:gd name="connsiteY43" fmla="*/ 1755035 h 2280629"/>
                      <a:gd name="connsiteX44" fmla="*/ 936498 w 1281239"/>
                      <a:gd name="connsiteY44" fmla="*/ 1725542 h 2280629"/>
                      <a:gd name="connsiteX45" fmla="*/ 1037207 w 1281239"/>
                      <a:gd name="connsiteY45" fmla="*/ 1826242 h 2280629"/>
                      <a:gd name="connsiteX46" fmla="*/ 907716 w 1281239"/>
                      <a:gd name="connsiteY46" fmla="*/ 2137287 h 2280629"/>
                      <a:gd name="connsiteX47" fmla="*/ 595520 w 1281239"/>
                      <a:gd name="connsiteY47" fmla="*/ 2264517 h 2280629"/>
                      <a:gd name="connsiteX48" fmla="*/ 71301 w 1281239"/>
                      <a:gd name="connsiteY48" fmla="*/ 1953784 h 2280629"/>
                      <a:gd name="connsiteX49" fmla="*/ -4037 w 1281239"/>
                      <a:gd name="connsiteY49" fmla="*/ 1644640 h 2280629"/>
                      <a:gd name="connsiteX50" fmla="*/ 41686 w 1281239"/>
                      <a:gd name="connsiteY50" fmla="*/ 1399563 h 2280629"/>
                      <a:gd name="connsiteX51" fmla="*/ 319196 w 1281239"/>
                      <a:gd name="connsiteY51" fmla="*/ 991590 h 2280629"/>
                      <a:gd name="connsiteX52" fmla="*/ 693760 w 1281239"/>
                      <a:gd name="connsiteY52" fmla="*/ 680482 h 2280629"/>
                      <a:gd name="connsiteX53" fmla="*/ 737784 w 1281239"/>
                      <a:gd name="connsiteY53" fmla="*/ 646594 h 2280629"/>
                      <a:gd name="connsiteX54" fmla="*/ 717404 w 1281239"/>
                      <a:gd name="connsiteY54" fmla="*/ 662338 h 2280629"/>
                      <a:gd name="connsiteX55" fmla="*/ 972345 w 1281239"/>
                      <a:gd name="connsiteY55" fmla="*/ 443730 h 2280629"/>
                      <a:gd name="connsiteX56" fmla="*/ 1025597 w 1281239"/>
                      <a:gd name="connsiteY56" fmla="*/ 382281 h 2280629"/>
                      <a:gd name="connsiteX57" fmla="*/ 1009850 w 1281239"/>
                      <a:gd name="connsiteY57" fmla="*/ 402670 h 2280629"/>
                      <a:gd name="connsiteX58" fmla="*/ 1071919 w 1281239"/>
                      <a:gd name="connsiteY58" fmla="*/ 299571 h 2280629"/>
                      <a:gd name="connsiteX59" fmla="*/ 1061768 w 1281239"/>
                      <a:gd name="connsiteY59" fmla="*/ 323639 h 2280629"/>
                      <a:gd name="connsiteX60" fmla="*/ 1077084 w 1281239"/>
                      <a:gd name="connsiteY60" fmla="*/ 267896 h 2280629"/>
                      <a:gd name="connsiteX61" fmla="*/ 1073487 w 1281239"/>
                      <a:gd name="connsiteY61" fmla="*/ 294676 h 2280629"/>
                      <a:gd name="connsiteX62" fmla="*/ 1073633 w 1281239"/>
                      <a:gd name="connsiteY62" fmla="*/ 236532 h 2280629"/>
                      <a:gd name="connsiteX63" fmla="*/ 1077231 w 1281239"/>
                      <a:gd name="connsiteY63" fmla="*/ 263281 h 2280629"/>
                      <a:gd name="connsiteX64" fmla="*/ 1064184 w 1281239"/>
                      <a:gd name="connsiteY64" fmla="*/ 214958 h 2280629"/>
                      <a:gd name="connsiteX65" fmla="*/ 1074338 w 1281239"/>
                      <a:gd name="connsiteY65" fmla="*/ 239026 h 2280629"/>
                      <a:gd name="connsiteX66" fmla="*/ 1052889 w 1281239"/>
                      <a:gd name="connsiteY66" fmla="*/ 202550 h 2280629"/>
                      <a:gd name="connsiteX67" fmla="*/ 1068636 w 1281239"/>
                      <a:gd name="connsiteY67" fmla="*/ 222939 h 2280629"/>
                      <a:gd name="connsiteX68" fmla="*/ 1037631 w 1281239"/>
                      <a:gd name="connsiteY68" fmla="*/ 192792 h 2280629"/>
                      <a:gd name="connsiteX69" fmla="*/ 1058011 w 1281239"/>
                      <a:gd name="connsiteY69" fmla="*/ 208536 h 2280629"/>
                      <a:gd name="connsiteX70" fmla="*/ 1019402 w 1281239"/>
                      <a:gd name="connsiteY70" fmla="*/ 185995 h 2280629"/>
                      <a:gd name="connsiteX71" fmla="*/ 1043458 w 1281239"/>
                      <a:gd name="connsiteY71" fmla="*/ 196159 h 2280629"/>
                      <a:gd name="connsiteX72" fmla="*/ 998480 w 1281239"/>
                      <a:gd name="connsiteY72" fmla="*/ 183470 h 2280629"/>
                      <a:gd name="connsiteX73" fmla="*/ 1025254 w 1281239"/>
                      <a:gd name="connsiteY73" fmla="*/ 187087 h 2280629"/>
                      <a:gd name="connsiteX74" fmla="*/ 975556 w 1281239"/>
                      <a:gd name="connsiteY74" fmla="*/ 187024 h 2280629"/>
                      <a:gd name="connsiteX75" fmla="*/ 1002327 w 1281239"/>
                      <a:gd name="connsiteY75" fmla="*/ 183439 h 2280629"/>
                      <a:gd name="connsiteX76" fmla="*/ 953686 w 1281239"/>
                      <a:gd name="connsiteY76" fmla="*/ 196969 h 2280629"/>
                      <a:gd name="connsiteX77" fmla="*/ 977744 w 1281239"/>
                      <a:gd name="connsiteY77" fmla="*/ 186806 h 2280629"/>
                      <a:gd name="connsiteX78" fmla="*/ 965324 w 1281239"/>
                      <a:gd name="connsiteY78" fmla="*/ 192511 h 2280629"/>
                      <a:gd name="connsiteX79" fmla="*/ 887723 w 1281239"/>
                      <a:gd name="connsiteY79" fmla="*/ 202644 h 2280629"/>
                      <a:gd name="connsiteX80" fmla="*/ 827534 w 1281239"/>
                      <a:gd name="connsiteY80" fmla="*/ 156378 h 2280629"/>
                      <a:gd name="connsiteX81" fmla="*/ 817383 w 1281239"/>
                      <a:gd name="connsiteY81" fmla="*/ 78780 h 2280629"/>
                      <a:gd name="connsiteX82" fmla="*/ 863664 w 1281239"/>
                      <a:gd name="connsiteY82" fmla="*/ 18579 h 2280629"/>
                      <a:gd name="connsiteX83" fmla="*/ 863664 w 1281239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39" h="2280629">
                        <a:moveTo>
                          <a:pt x="863664" y="18579"/>
                        </a:moveTo>
                        <a:cubicBezTo>
                          <a:pt x="905076" y="-1436"/>
                          <a:pt x="945065" y="-13533"/>
                          <a:pt x="991250" y="-15902"/>
                        </a:cubicBezTo>
                        <a:cubicBezTo>
                          <a:pt x="1011621" y="-16931"/>
                          <a:pt x="1031957" y="-13845"/>
                          <a:pt x="1052025" y="-10758"/>
                        </a:cubicBezTo>
                        <a:cubicBezTo>
                          <a:pt x="1065178" y="-8700"/>
                          <a:pt x="1078017" y="-5489"/>
                          <a:pt x="1090456" y="-750"/>
                        </a:cubicBezTo>
                        <a:cubicBezTo>
                          <a:pt x="1155914" y="24315"/>
                          <a:pt x="1216882" y="68710"/>
                          <a:pt x="1246836" y="134118"/>
                        </a:cubicBezTo>
                        <a:cubicBezTo>
                          <a:pt x="1264448" y="172559"/>
                          <a:pt x="1273704" y="208474"/>
                          <a:pt x="1276488" y="250967"/>
                        </a:cubicBezTo>
                        <a:cubicBezTo>
                          <a:pt x="1278642" y="283795"/>
                          <a:pt x="1274168" y="318370"/>
                          <a:pt x="1265480" y="349983"/>
                        </a:cubicBezTo>
                        <a:cubicBezTo>
                          <a:pt x="1255628" y="385867"/>
                          <a:pt x="1238419" y="421345"/>
                          <a:pt x="1219102" y="453238"/>
                        </a:cubicBezTo>
                        <a:cubicBezTo>
                          <a:pt x="1150857" y="565910"/>
                          <a:pt x="1048293" y="654762"/>
                          <a:pt x="946780" y="736444"/>
                        </a:cubicBezTo>
                        <a:cubicBezTo>
                          <a:pt x="876696" y="792841"/>
                          <a:pt x="804810" y="846964"/>
                          <a:pt x="733619" y="901958"/>
                        </a:cubicBezTo>
                        <a:cubicBezTo>
                          <a:pt x="740412" y="896690"/>
                          <a:pt x="747205" y="891452"/>
                          <a:pt x="753999" y="886214"/>
                        </a:cubicBezTo>
                        <a:cubicBezTo>
                          <a:pt x="636573" y="976937"/>
                          <a:pt x="519837" y="1070092"/>
                          <a:pt x="418130" y="1178617"/>
                        </a:cubicBezTo>
                        <a:cubicBezTo>
                          <a:pt x="390112" y="1208484"/>
                          <a:pt x="363366" y="1239566"/>
                          <a:pt x="338304" y="1271959"/>
                        </a:cubicBezTo>
                        <a:cubicBezTo>
                          <a:pt x="343554" y="1265162"/>
                          <a:pt x="348801" y="1258397"/>
                          <a:pt x="354051" y="1251600"/>
                        </a:cubicBezTo>
                        <a:cubicBezTo>
                          <a:pt x="307913" y="1311553"/>
                          <a:pt x="267876" y="1376181"/>
                          <a:pt x="238181" y="1445891"/>
                        </a:cubicBezTo>
                        <a:cubicBezTo>
                          <a:pt x="241564" y="1437879"/>
                          <a:pt x="244949" y="1429866"/>
                          <a:pt x="248332" y="1421823"/>
                        </a:cubicBezTo>
                        <a:cubicBezTo>
                          <a:pt x="224529" y="1478252"/>
                          <a:pt x="207884" y="1537362"/>
                          <a:pt x="199582" y="1598031"/>
                        </a:cubicBezTo>
                        <a:cubicBezTo>
                          <a:pt x="200782" y="1589114"/>
                          <a:pt x="201982" y="1580198"/>
                          <a:pt x="203179" y="1571251"/>
                        </a:cubicBezTo>
                        <a:cubicBezTo>
                          <a:pt x="196271" y="1623346"/>
                          <a:pt x="194836" y="1676284"/>
                          <a:pt x="201620" y="1728441"/>
                        </a:cubicBezTo>
                        <a:cubicBezTo>
                          <a:pt x="200420" y="1719525"/>
                          <a:pt x="199220" y="1710609"/>
                          <a:pt x="198023" y="1701661"/>
                        </a:cubicBezTo>
                        <a:cubicBezTo>
                          <a:pt x="204071" y="1745900"/>
                          <a:pt x="215812" y="1788986"/>
                          <a:pt x="233068" y="1830170"/>
                        </a:cubicBezTo>
                        <a:cubicBezTo>
                          <a:pt x="229682" y="1822157"/>
                          <a:pt x="226300" y="1814114"/>
                          <a:pt x="222914" y="1806101"/>
                        </a:cubicBezTo>
                        <a:cubicBezTo>
                          <a:pt x="240036" y="1846226"/>
                          <a:pt x="262130" y="1883886"/>
                          <a:pt x="288771" y="1918399"/>
                        </a:cubicBezTo>
                        <a:cubicBezTo>
                          <a:pt x="283521" y="1911602"/>
                          <a:pt x="278270" y="1904806"/>
                          <a:pt x="273023" y="1898009"/>
                        </a:cubicBezTo>
                        <a:cubicBezTo>
                          <a:pt x="299049" y="1931337"/>
                          <a:pt x="328960" y="1961235"/>
                          <a:pt x="362269" y="1987267"/>
                        </a:cubicBezTo>
                        <a:cubicBezTo>
                          <a:pt x="355475" y="1982029"/>
                          <a:pt x="348682" y="1976760"/>
                          <a:pt x="341886" y="1971523"/>
                        </a:cubicBezTo>
                        <a:cubicBezTo>
                          <a:pt x="376420" y="1998147"/>
                          <a:pt x="414065" y="2020251"/>
                          <a:pt x="454180" y="2037367"/>
                        </a:cubicBezTo>
                        <a:cubicBezTo>
                          <a:pt x="446161" y="2034000"/>
                          <a:pt x="438139" y="2030602"/>
                          <a:pt x="430121" y="2027235"/>
                        </a:cubicBezTo>
                        <a:cubicBezTo>
                          <a:pt x="471292" y="2044476"/>
                          <a:pt x="514390" y="2056229"/>
                          <a:pt x="558617" y="2062277"/>
                        </a:cubicBezTo>
                        <a:cubicBezTo>
                          <a:pt x="549694" y="2061061"/>
                          <a:pt x="540768" y="2059876"/>
                          <a:pt x="531846" y="2058661"/>
                        </a:cubicBezTo>
                        <a:cubicBezTo>
                          <a:pt x="569628" y="2063586"/>
                          <a:pt x="607994" y="2064958"/>
                          <a:pt x="645829" y="2059876"/>
                        </a:cubicBezTo>
                        <a:cubicBezTo>
                          <a:pt x="636907" y="2061092"/>
                          <a:pt x="627981" y="2062277"/>
                          <a:pt x="619058" y="2063493"/>
                        </a:cubicBezTo>
                        <a:cubicBezTo>
                          <a:pt x="648158" y="2059284"/>
                          <a:pt x="676419" y="2051521"/>
                          <a:pt x="703552" y="2040173"/>
                        </a:cubicBezTo>
                        <a:cubicBezTo>
                          <a:pt x="695534" y="2043571"/>
                          <a:pt x="687515" y="2046938"/>
                          <a:pt x="679497" y="2050336"/>
                        </a:cubicBezTo>
                        <a:cubicBezTo>
                          <a:pt x="705912" y="2039020"/>
                          <a:pt x="730666" y="2024554"/>
                          <a:pt x="753540" y="2007157"/>
                        </a:cubicBezTo>
                        <a:cubicBezTo>
                          <a:pt x="746747" y="2012426"/>
                          <a:pt x="739954" y="2017664"/>
                          <a:pt x="733157" y="2022901"/>
                        </a:cubicBezTo>
                        <a:cubicBezTo>
                          <a:pt x="756558" y="2004757"/>
                          <a:pt x="777446" y="1983869"/>
                          <a:pt x="795591" y="1960487"/>
                        </a:cubicBezTo>
                        <a:cubicBezTo>
                          <a:pt x="790344" y="1967283"/>
                          <a:pt x="785094" y="1974079"/>
                          <a:pt x="779844" y="1980876"/>
                        </a:cubicBezTo>
                        <a:cubicBezTo>
                          <a:pt x="797243" y="1957992"/>
                          <a:pt x="811687" y="1933238"/>
                          <a:pt x="823010" y="1906832"/>
                        </a:cubicBezTo>
                        <a:cubicBezTo>
                          <a:pt x="819625" y="1914844"/>
                          <a:pt x="816242" y="1922856"/>
                          <a:pt x="812856" y="1930869"/>
                        </a:cubicBezTo>
                        <a:cubicBezTo>
                          <a:pt x="824179" y="1903746"/>
                          <a:pt x="831961" y="1875469"/>
                          <a:pt x="836154" y="1846381"/>
                        </a:cubicBezTo>
                        <a:cubicBezTo>
                          <a:pt x="834954" y="1855298"/>
                          <a:pt x="833754" y="1864245"/>
                          <a:pt x="832557" y="1873162"/>
                        </a:cubicBezTo>
                        <a:cubicBezTo>
                          <a:pt x="834642" y="1857574"/>
                          <a:pt x="835708" y="1841954"/>
                          <a:pt x="835786" y="1826242"/>
                        </a:cubicBezTo>
                        <a:cubicBezTo>
                          <a:pt x="835914" y="1800365"/>
                          <a:pt x="846932" y="1773398"/>
                          <a:pt x="865285" y="1755035"/>
                        </a:cubicBezTo>
                        <a:cubicBezTo>
                          <a:pt x="882753" y="1737576"/>
                          <a:pt x="911411" y="1724419"/>
                          <a:pt x="936498" y="1725542"/>
                        </a:cubicBezTo>
                        <a:cubicBezTo>
                          <a:pt x="990838" y="1727974"/>
                          <a:pt x="1037484" y="1769813"/>
                          <a:pt x="1037207" y="1826242"/>
                        </a:cubicBezTo>
                        <a:cubicBezTo>
                          <a:pt x="1036633" y="1942124"/>
                          <a:pt x="990187" y="2055574"/>
                          <a:pt x="907716" y="2137287"/>
                        </a:cubicBezTo>
                        <a:cubicBezTo>
                          <a:pt x="825327" y="2218907"/>
                          <a:pt x="711480" y="2265235"/>
                          <a:pt x="595520" y="2264517"/>
                        </a:cubicBezTo>
                        <a:cubicBezTo>
                          <a:pt x="380485" y="2263177"/>
                          <a:pt x="175083" y="2142681"/>
                          <a:pt x="71301" y="1953784"/>
                        </a:cubicBezTo>
                        <a:cubicBezTo>
                          <a:pt x="19476" y="1859475"/>
                          <a:pt x="-6656" y="1752229"/>
                          <a:pt x="-4037" y="1644640"/>
                        </a:cubicBezTo>
                        <a:cubicBezTo>
                          <a:pt x="-2017" y="1561586"/>
                          <a:pt x="12811" y="1477535"/>
                          <a:pt x="41686" y="1399563"/>
                        </a:cubicBezTo>
                        <a:cubicBezTo>
                          <a:pt x="99789" y="1242653"/>
                          <a:pt x="200866" y="1108439"/>
                          <a:pt x="319196" y="991590"/>
                        </a:cubicBezTo>
                        <a:cubicBezTo>
                          <a:pt x="434838" y="877392"/>
                          <a:pt x="565120" y="779311"/>
                          <a:pt x="693760" y="680482"/>
                        </a:cubicBezTo>
                        <a:cubicBezTo>
                          <a:pt x="708447" y="669197"/>
                          <a:pt x="723128" y="657911"/>
                          <a:pt x="737784" y="646594"/>
                        </a:cubicBezTo>
                        <a:cubicBezTo>
                          <a:pt x="730990" y="651863"/>
                          <a:pt x="724197" y="657100"/>
                          <a:pt x="717404" y="662338"/>
                        </a:cubicBezTo>
                        <a:cubicBezTo>
                          <a:pt x="805829" y="593999"/>
                          <a:pt x="895028" y="524788"/>
                          <a:pt x="972345" y="443730"/>
                        </a:cubicBezTo>
                        <a:cubicBezTo>
                          <a:pt x="991060" y="424120"/>
                          <a:pt x="1008955" y="403700"/>
                          <a:pt x="1025597" y="382281"/>
                        </a:cubicBezTo>
                        <a:cubicBezTo>
                          <a:pt x="1020347" y="389078"/>
                          <a:pt x="1015100" y="395874"/>
                          <a:pt x="1009850" y="402670"/>
                        </a:cubicBezTo>
                        <a:cubicBezTo>
                          <a:pt x="1034435" y="370840"/>
                          <a:pt x="1056184" y="336702"/>
                          <a:pt x="1071919" y="299571"/>
                        </a:cubicBezTo>
                        <a:cubicBezTo>
                          <a:pt x="1068536" y="307614"/>
                          <a:pt x="1065150" y="315627"/>
                          <a:pt x="1061768" y="323639"/>
                        </a:cubicBezTo>
                        <a:cubicBezTo>
                          <a:pt x="1069259" y="305712"/>
                          <a:pt x="1074300" y="287131"/>
                          <a:pt x="1077084" y="267896"/>
                        </a:cubicBezTo>
                        <a:cubicBezTo>
                          <a:pt x="1075884" y="276812"/>
                          <a:pt x="1074684" y="285759"/>
                          <a:pt x="1073487" y="294676"/>
                        </a:cubicBezTo>
                        <a:cubicBezTo>
                          <a:pt x="1075965" y="275284"/>
                          <a:pt x="1076077" y="255924"/>
                          <a:pt x="1073633" y="236532"/>
                        </a:cubicBezTo>
                        <a:cubicBezTo>
                          <a:pt x="1074830" y="245449"/>
                          <a:pt x="1076031" y="254365"/>
                          <a:pt x="1077231" y="263281"/>
                        </a:cubicBezTo>
                        <a:cubicBezTo>
                          <a:pt x="1074827" y="246602"/>
                          <a:pt x="1070606" y="230546"/>
                          <a:pt x="1064184" y="214958"/>
                        </a:cubicBezTo>
                        <a:cubicBezTo>
                          <a:pt x="1067569" y="222971"/>
                          <a:pt x="1070952" y="230983"/>
                          <a:pt x="1074338" y="239026"/>
                        </a:cubicBezTo>
                        <a:cubicBezTo>
                          <a:pt x="1068636" y="225963"/>
                          <a:pt x="1061593" y="213836"/>
                          <a:pt x="1052889" y="202550"/>
                        </a:cubicBezTo>
                        <a:cubicBezTo>
                          <a:pt x="1058136" y="209347"/>
                          <a:pt x="1063386" y="216143"/>
                          <a:pt x="1068636" y="222939"/>
                        </a:cubicBezTo>
                        <a:cubicBezTo>
                          <a:pt x="1059485" y="211654"/>
                          <a:pt x="1049110" y="201677"/>
                          <a:pt x="1037631" y="192792"/>
                        </a:cubicBezTo>
                        <a:cubicBezTo>
                          <a:pt x="1044424" y="198030"/>
                          <a:pt x="1051217" y="203267"/>
                          <a:pt x="1058011" y="208536"/>
                        </a:cubicBezTo>
                        <a:cubicBezTo>
                          <a:pt x="1045971" y="199526"/>
                          <a:pt x="1033148" y="192044"/>
                          <a:pt x="1019402" y="185995"/>
                        </a:cubicBezTo>
                        <a:cubicBezTo>
                          <a:pt x="1027421" y="189394"/>
                          <a:pt x="1035439" y="192761"/>
                          <a:pt x="1043458" y="196159"/>
                        </a:cubicBezTo>
                        <a:cubicBezTo>
                          <a:pt x="1028948" y="190080"/>
                          <a:pt x="1014024" y="185871"/>
                          <a:pt x="998480" y="183470"/>
                        </a:cubicBezTo>
                        <a:cubicBezTo>
                          <a:pt x="1007405" y="184686"/>
                          <a:pt x="1016328" y="185871"/>
                          <a:pt x="1025254" y="187087"/>
                        </a:cubicBezTo>
                        <a:cubicBezTo>
                          <a:pt x="1008646" y="184873"/>
                          <a:pt x="992167" y="184904"/>
                          <a:pt x="975556" y="187024"/>
                        </a:cubicBezTo>
                        <a:cubicBezTo>
                          <a:pt x="984478" y="185839"/>
                          <a:pt x="993404" y="184624"/>
                          <a:pt x="1002327" y="183439"/>
                        </a:cubicBezTo>
                        <a:cubicBezTo>
                          <a:pt x="985513" y="185964"/>
                          <a:pt x="969423" y="190547"/>
                          <a:pt x="953686" y="196969"/>
                        </a:cubicBezTo>
                        <a:cubicBezTo>
                          <a:pt x="961704" y="193571"/>
                          <a:pt x="969723" y="190204"/>
                          <a:pt x="977744" y="186806"/>
                        </a:cubicBezTo>
                        <a:cubicBezTo>
                          <a:pt x="973554" y="188614"/>
                          <a:pt x="969436" y="190516"/>
                          <a:pt x="965324" y="192511"/>
                        </a:cubicBezTo>
                        <a:cubicBezTo>
                          <a:pt x="940617" y="204452"/>
                          <a:pt x="914968" y="210157"/>
                          <a:pt x="887723" y="202644"/>
                        </a:cubicBezTo>
                        <a:cubicBezTo>
                          <a:pt x="864363" y="196221"/>
                          <a:pt x="839044" y="178170"/>
                          <a:pt x="827534" y="156378"/>
                        </a:cubicBezTo>
                        <a:cubicBezTo>
                          <a:pt x="815185" y="132996"/>
                          <a:pt x="808997" y="104688"/>
                          <a:pt x="817383" y="78780"/>
                        </a:cubicBezTo>
                        <a:cubicBezTo>
                          <a:pt x="825096" y="54931"/>
                          <a:pt x="840273" y="29896"/>
                          <a:pt x="863664" y="18579"/>
                        </a:cubicBezTo>
                        <a:lnTo>
                          <a:pt x="863664" y="18579"/>
                        </a:lnTo>
                      </a:path>
                    </a:pathLst>
                  </a:custGeom>
                  <a:solidFill>
                    <a:srgbClr val="44D7B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7" name="자유형: 도형 1216">
                    <a:extLst>
                      <a:ext uri="{FF2B5EF4-FFF2-40B4-BE49-F238E27FC236}">
                        <a16:creationId xmlns:a16="http://schemas.microsoft.com/office/drawing/2014/main" id="{3D6B765B-4351-1A1D-A2DC-BFCF40F6E021}"/>
                      </a:ext>
                    </a:extLst>
                  </p:cNvPr>
                  <p:cNvSpPr/>
                  <p:nvPr/>
                </p:nvSpPr>
                <p:spPr>
                  <a:xfrm flipV="1">
                    <a:off x="5500792" y="324576"/>
                    <a:ext cx="143948" cy="154258"/>
                  </a:xfrm>
                  <a:custGeom>
                    <a:avLst/>
                    <a:gdLst>
                      <a:gd name="connsiteX0" fmla="*/ 267228 w 482298"/>
                      <a:gd name="connsiteY0" fmla="*/ 392539 h 539047"/>
                      <a:gd name="connsiteX1" fmla="*/ -4660 w 482298"/>
                      <a:gd name="connsiteY1" fmla="*/ 518118 h 539047"/>
                      <a:gd name="connsiteX2" fmla="*/ 35963 w 482298"/>
                      <a:gd name="connsiteY2" fmla="*/ 519770 h 539047"/>
                      <a:gd name="connsiteX3" fmla="*/ 348162 w 482298"/>
                      <a:gd name="connsiteY3" fmla="*/ 392539 h 539047"/>
                      <a:gd name="connsiteX4" fmla="*/ 477637 w 482298"/>
                      <a:gd name="connsiteY4" fmla="*/ 81494 h 539047"/>
                      <a:gd name="connsiteX5" fmla="*/ 376938 w 482298"/>
                      <a:gd name="connsiteY5" fmla="*/ -19205 h 539047"/>
                      <a:gd name="connsiteX6" fmla="*/ 335411 w 482298"/>
                      <a:gd name="connsiteY6" fmla="*/ -10071 h 539047"/>
                      <a:gd name="connsiteX7" fmla="*/ 396735 w 482298"/>
                      <a:gd name="connsiteY7" fmla="*/ 81494 h 539047"/>
                      <a:gd name="connsiteX8" fmla="*/ 267228 w 482298"/>
                      <a:gd name="connsiteY8" fmla="*/ 392539 h 539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2298" h="539047">
                        <a:moveTo>
                          <a:pt x="267228" y="392539"/>
                        </a:moveTo>
                        <a:cubicBezTo>
                          <a:pt x="194432" y="464681"/>
                          <a:pt x="97068" y="509232"/>
                          <a:pt x="-4660" y="518118"/>
                        </a:cubicBezTo>
                        <a:cubicBezTo>
                          <a:pt x="8840" y="519115"/>
                          <a:pt x="22370" y="519677"/>
                          <a:pt x="35963" y="519770"/>
                        </a:cubicBezTo>
                        <a:cubicBezTo>
                          <a:pt x="151939" y="520487"/>
                          <a:pt x="265763" y="474159"/>
                          <a:pt x="348162" y="392539"/>
                        </a:cubicBezTo>
                        <a:cubicBezTo>
                          <a:pt x="430623" y="310827"/>
                          <a:pt x="477076" y="197376"/>
                          <a:pt x="477637" y="81494"/>
                        </a:cubicBezTo>
                        <a:cubicBezTo>
                          <a:pt x="477918" y="25065"/>
                          <a:pt x="431278" y="-16774"/>
                          <a:pt x="376938" y="-19205"/>
                        </a:cubicBezTo>
                        <a:cubicBezTo>
                          <a:pt x="363345" y="-19798"/>
                          <a:pt x="348754" y="-16244"/>
                          <a:pt x="335411" y="-10071"/>
                        </a:cubicBezTo>
                        <a:cubicBezTo>
                          <a:pt x="371077" y="5486"/>
                          <a:pt x="396953" y="39437"/>
                          <a:pt x="396735" y="81494"/>
                        </a:cubicBezTo>
                        <a:cubicBezTo>
                          <a:pt x="396142" y="197376"/>
                          <a:pt x="349690" y="310827"/>
                          <a:pt x="267228" y="392539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8" name="자유형: 도형 1217">
                    <a:extLst>
                      <a:ext uri="{FF2B5EF4-FFF2-40B4-BE49-F238E27FC236}">
                        <a16:creationId xmlns:a16="http://schemas.microsoft.com/office/drawing/2014/main" id="{F33C23F0-6F13-FA70-E68C-3E1DDD943F99}"/>
                      </a:ext>
                    </a:extLst>
                  </p:cNvPr>
                  <p:cNvSpPr/>
                  <p:nvPr/>
                </p:nvSpPr>
                <p:spPr>
                  <a:xfrm flipV="1">
                    <a:off x="5369884" y="382105"/>
                    <a:ext cx="346440" cy="595108"/>
                  </a:xfrm>
                  <a:custGeom>
                    <a:avLst/>
                    <a:gdLst>
                      <a:gd name="connsiteX0" fmla="*/ 1155833 w 1160750"/>
                      <a:gd name="connsiteY0" fmla="*/ 251312 h 2079576"/>
                      <a:gd name="connsiteX1" fmla="*/ 1126154 w 1160750"/>
                      <a:gd name="connsiteY1" fmla="*/ 134463 h 2079576"/>
                      <a:gd name="connsiteX2" fmla="*/ 969773 w 1160750"/>
                      <a:gd name="connsiteY2" fmla="*/ -374 h 2079576"/>
                      <a:gd name="connsiteX3" fmla="*/ 931364 w 1160750"/>
                      <a:gd name="connsiteY3" fmla="*/ -10382 h 2079576"/>
                      <a:gd name="connsiteX4" fmla="*/ 870570 w 1160750"/>
                      <a:gd name="connsiteY4" fmla="*/ -15526 h 2079576"/>
                      <a:gd name="connsiteX5" fmla="*/ 838490 w 1160750"/>
                      <a:gd name="connsiteY5" fmla="*/ -12190 h 2079576"/>
                      <a:gd name="connsiteX6" fmla="*/ 850430 w 1160750"/>
                      <a:gd name="connsiteY6" fmla="*/ -10382 h 2079576"/>
                      <a:gd name="connsiteX7" fmla="*/ 888871 w 1160750"/>
                      <a:gd name="connsiteY7" fmla="*/ -374 h 2079576"/>
                      <a:gd name="connsiteX8" fmla="*/ 1045251 w 1160750"/>
                      <a:gd name="connsiteY8" fmla="*/ 134463 h 2079576"/>
                      <a:gd name="connsiteX9" fmla="*/ 1074900 w 1160750"/>
                      <a:gd name="connsiteY9" fmla="*/ 251312 h 2079576"/>
                      <a:gd name="connsiteX10" fmla="*/ 1063894 w 1160750"/>
                      <a:gd name="connsiteY10" fmla="*/ 350328 h 2079576"/>
                      <a:gd name="connsiteX11" fmla="*/ 1017504 w 1160750"/>
                      <a:gd name="connsiteY11" fmla="*/ 453584 h 2079576"/>
                      <a:gd name="connsiteX12" fmla="*/ 745179 w 1160750"/>
                      <a:gd name="connsiteY12" fmla="*/ 736789 h 2079576"/>
                      <a:gd name="connsiteX13" fmla="*/ 543469 w 1160750"/>
                      <a:gd name="connsiteY13" fmla="*/ 893481 h 2079576"/>
                      <a:gd name="connsiteX14" fmla="*/ 216523 w 1160750"/>
                      <a:gd name="connsiteY14" fmla="*/ 1178962 h 2079576"/>
                      <a:gd name="connsiteX15" fmla="*/ 146190 w 1160750"/>
                      <a:gd name="connsiteY15" fmla="*/ 1260207 h 2079576"/>
                      <a:gd name="connsiteX16" fmla="*/ 152456 w 1160750"/>
                      <a:gd name="connsiteY16" fmla="*/ 1251946 h 2079576"/>
                      <a:gd name="connsiteX17" fmla="*/ 136712 w 1160750"/>
                      <a:gd name="connsiteY17" fmla="*/ 1272304 h 2079576"/>
                      <a:gd name="connsiteX18" fmla="*/ 145878 w 1160750"/>
                      <a:gd name="connsiteY18" fmla="*/ 1260613 h 2079576"/>
                      <a:gd name="connsiteX19" fmla="*/ 41313 w 1160750"/>
                      <a:gd name="connsiteY19" fmla="*/ 1435356 h 2079576"/>
                      <a:gd name="connsiteX20" fmla="*/ -89 w 1160750"/>
                      <a:gd name="connsiteY20" fmla="*/ 1585376 h 2079576"/>
                      <a:gd name="connsiteX21" fmla="*/ -1399 w 1160750"/>
                      <a:gd name="connsiteY21" fmla="*/ 1716316 h 2079576"/>
                      <a:gd name="connsiteX22" fmla="*/ 26317 w 1160750"/>
                      <a:gd name="connsiteY22" fmla="*/ 1817670 h 2079576"/>
                      <a:gd name="connsiteX23" fmla="*/ 79005 w 1160750"/>
                      <a:gd name="connsiteY23" fmla="*/ 1907832 h 2079576"/>
                      <a:gd name="connsiteX24" fmla="*/ 151365 w 1160750"/>
                      <a:gd name="connsiteY24" fmla="*/ 1980130 h 2079576"/>
                      <a:gd name="connsiteX25" fmla="*/ 241309 w 1160750"/>
                      <a:gd name="connsiteY25" fmla="*/ 2032693 h 2079576"/>
                      <a:gd name="connsiteX26" fmla="*/ 343629 w 1160750"/>
                      <a:gd name="connsiteY26" fmla="*/ 2060596 h 2079576"/>
                      <a:gd name="connsiteX27" fmla="*/ 429613 w 1160750"/>
                      <a:gd name="connsiteY27" fmla="*/ 2061843 h 2079576"/>
                      <a:gd name="connsiteX28" fmla="*/ 417454 w 1160750"/>
                      <a:gd name="connsiteY28" fmla="*/ 2063838 h 2079576"/>
                      <a:gd name="connsiteX29" fmla="*/ 432201 w 1160750"/>
                      <a:gd name="connsiteY29" fmla="*/ 2061843 h 2079576"/>
                      <a:gd name="connsiteX30" fmla="*/ 437937 w 1160750"/>
                      <a:gd name="connsiteY30" fmla="*/ 2062622 h 2079576"/>
                      <a:gd name="connsiteX31" fmla="*/ 432450 w 1160750"/>
                      <a:gd name="connsiteY31" fmla="*/ 2061812 h 2079576"/>
                      <a:gd name="connsiteX32" fmla="*/ 434383 w 1160750"/>
                      <a:gd name="connsiteY32" fmla="*/ 2061562 h 2079576"/>
                      <a:gd name="connsiteX33" fmla="*/ 433573 w 1160750"/>
                      <a:gd name="connsiteY33" fmla="*/ 2061468 h 2079576"/>
                      <a:gd name="connsiteX34" fmla="*/ 432326 w 1160750"/>
                      <a:gd name="connsiteY34" fmla="*/ 2061344 h 2079576"/>
                      <a:gd name="connsiteX35" fmla="*/ 424469 w 1160750"/>
                      <a:gd name="connsiteY35" fmla="*/ 2060565 h 2079576"/>
                      <a:gd name="connsiteX36" fmla="*/ 322211 w 1160750"/>
                      <a:gd name="connsiteY36" fmla="*/ 2032693 h 2079576"/>
                      <a:gd name="connsiteX37" fmla="*/ 232143 w 1160750"/>
                      <a:gd name="connsiteY37" fmla="*/ 1980036 h 2079576"/>
                      <a:gd name="connsiteX38" fmla="*/ 159938 w 1160750"/>
                      <a:gd name="connsiteY38" fmla="*/ 1907832 h 2079576"/>
                      <a:gd name="connsiteX39" fmla="*/ 107438 w 1160750"/>
                      <a:gd name="connsiteY39" fmla="*/ 1818138 h 2079576"/>
                      <a:gd name="connsiteX40" fmla="*/ 79441 w 1160750"/>
                      <a:gd name="connsiteY40" fmla="*/ 1715724 h 2079576"/>
                      <a:gd name="connsiteX41" fmla="*/ 80844 w 1160750"/>
                      <a:gd name="connsiteY41" fmla="*/ 1585251 h 2079576"/>
                      <a:gd name="connsiteX42" fmla="*/ 122246 w 1160750"/>
                      <a:gd name="connsiteY42" fmla="*/ 1435356 h 2079576"/>
                      <a:gd name="connsiteX43" fmla="*/ 226812 w 1160750"/>
                      <a:gd name="connsiteY43" fmla="*/ 1260613 h 2079576"/>
                      <a:gd name="connsiteX44" fmla="*/ 227123 w 1160750"/>
                      <a:gd name="connsiteY44" fmla="*/ 1260207 h 2079576"/>
                      <a:gd name="connsiteX45" fmla="*/ 297457 w 1160750"/>
                      <a:gd name="connsiteY45" fmla="*/ 1178962 h 2079576"/>
                      <a:gd name="connsiteX46" fmla="*/ 619227 w 1160750"/>
                      <a:gd name="connsiteY46" fmla="*/ 897471 h 2079576"/>
                      <a:gd name="connsiteX47" fmla="*/ 826113 w 1160750"/>
                      <a:gd name="connsiteY47" fmla="*/ 736789 h 2079576"/>
                      <a:gd name="connsiteX48" fmla="*/ 1098438 w 1160750"/>
                      <a:gd name="connsiteY48" fmla="*/ 453584 h 2079576"/>
                      <a:gd name="connsiteX49" fmla="*/ 1144797 w 1160750"/>
                      <a:gd name="connsiteY49" fmla="*/ 350328 h 2079576"/>
                      <a:gd name="connsiteX50" fmla="*/ 1155833 w 1160750"/>
                      <a:gd name="connsiteY50" fmla="*/ 251312 h 2079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1160750" h="2079576">
                        <a:moveTo>
                          <a:pt x="1155833" y="251312"/>
                        </a:moveTo>
                        <a:cubicBezTo>
                          <a:pt x="1153027" y="208819"/>
                          <a:pt x="1143768" y="172904"/>
                          <a:pt x="1126154" y="134463"/>
                        </a:cubicBezTo>
                        <a:cubicBezTo>
                          <a:pt x="1096224" y="69056"/>
                          <a:pt x="1035243" y="24661"/>
                          <a:pt x="969773" y="-374"/>
                        </a:cubicBezTo>
                        <a:cubicBezTo>
                          <a:pt x="957334" y="-5144"/>
                          <a:pt x="944521" y="-8355"/>
                          <a:pt x="931364" y="-10382"/>
                        </a:cubicBezTo>
                        <a:cubicBezTo>
                          <a:pt x="911287" y="-13499"/>
                          <a:pt x="890960" y="-16586"/>
                          <a:pt x="870570" y="-15526"/>
                        </a:cubicBezTo>
                        <a:cubicBezTo>
                          <a:pt x="859565" y="-14964"/>
                          <a:pt x="848903" y="-13842"/>
                          <a:pt x="838490" y="-12190"/>
                        </a:cubicBezTo>
                        <a:cubicBezTo>
                          <a:pt x="842480" y="-11597"/>
                          <a:pt x="846471" y="-11005"/>
                          <a:pt x="850430" y="-10382"/>
                        </a:cubicBezTo>
                        <a:cubicBezTo>
                          <a:pt x="863587" y="-8355"/>
                          <a:pt x="876432" y="-5144"/>
                          <a:pt x="888871" y="-374"/>
                        </a:cubicBezTo>
                        <a:cubicBezTo>
                          <a:pt x="954310" y="24661"/>
                          <a:pt x="1015291" y="69056"/>
                          <a:pt x="1045251" y="134463"/>
                        </a:cubicBezTo>
                        <a:cubicBezTo>
                          <a:pt x="1062866" y="172904"/>
                          <a:pt x="1072094" y="208819"/>
                          <a:pt x="1074900" y="251312"/>
                        </a:cubicBezTo>
                        <a:cubicBezTo>
                          <a:pt x="1077051" y="284141"/>
                          <a:pt x="1072561" y="318715"/>
                          <a:pt x="1063894" y="350328"/>
                        </a:cubicBezTo>
                        <a:cubicBezTo>
                          <a:pt x="1054043" y="386212"/>
                          <a:pt x="1036833" y="421690"/>
                          <a:pt x="1017504" y="453584"/>
                        </a:cubicBezTo>
                        <a:cubicBezTo>
                          <a:pt x="949259" y="566255"/>
                          <a:pt x="846689" y="655107"/>
                          <a:pt x="745179" y="736789"/>
                        </a:cubicBezTo>
                        <a:cubicBezTo>
                          <a:pt x="678836" y="790163"/>
                          <a:pt x="610903" y="841510"/>
                          <a:pt x="543469" y="893481"/>
                        </a:cubicBezTo>
                        <a:cubicBezTo>
                          <a:pt x="429052" y="982021"/>
                          <a:pt x="315664" y="1073181"/>
                          <a:pt x="216523" y="1178962"/>
                        </a:cubicBezTo>
                        <a:cubicBezTo>
                          <a:pt x="192019" y="1205088"/>
                          <a:pt x="168481" y="1232149"/>
                          <a:pt x="146190" y="1260207"/>
                        </a:cubicBezTo>
                        <a:cubicBezTo>
                          <a:pt x="148247" y="1257432"/>
                          <a:pt x="150336" y="1254689"/>
                          <a:pt x="152456" y="1251946"/>
                        </a:cubicBezTo>
                        <a:cubicBezTo>
                          <a:pt x="147219" y="1258742"/>
                          <a:pt x="141950" y="1265538"/>
                          <a:pt x="136712" y="1272304"/>
                        </a:cubicBezTo>
                        <a:cubicBezTo>
                          <a:pt x="139736" y="1268376"/>
                          <a:pt x="142792" y="1264510"/>
                          <a:pt x="145878" y="1260613"/>
                        </a:cubicBezTo>
                        <a:cubicBezTo>
                          <a:pt x="104881" y="1314953"/>
                          <a:pt x="68997" y="1373096"/>
                          <a:pt x="41313" y="1435356"/>
                        </a:cubicBezTo>
                        <a:cubicBezTo>
                          <a:pt x="22046" y="1483710"/>
                          <a:pt x="7985" y="1533935"/>
                          <a:pt x="-89" y="1585376"/>
                        </a:cubicBezTo>
                        <a:cubicBezTo>
                          <a:pt x="-5046" y="1628836"/>
                          <a:pt x="-6013" y="1672794"/>
                          <a:pt x="-1399" y="1716316"/>
                        </a:cubicBezTo>
                        <a:cubicBezTo>
                          <a:pt x="4307" y="1750984"/>
                          <a:pt x="13597" y="1784904"/>
                          <a:pt x="26317" y="1817670"/>
                        </a:cubicBezTo>
                        <a:cubicBezTo>
                          <a:pt x="40752" y="1849470"/>
                          <a:pt x="58397" y="1879649"/>
                          <a:pt x="79005" y="1907832"/>
                        </a:cubicBezTo>
                        <a:cubicBezTo>
                          <a:pt x="100672" y="1934269"/>
                          <a:pt x="124865" y="1958463"/>
                          <a:pt x="151365" y="1980130"/>
                        </a:cubicBezTo>
                        <a:cubicBezTo>
                          <a:pt x="179517" y="2000675"/>
                          <a:pt x="209571" y="2018289"/>
                          <a:pt x="241309" y="2032693"/>
                        </a:cubicBezTo>
                        <a:cubicBezTo>
                          <a:pt x="274387" y="2045537"/>
                          <a:pt x="308618" y="2054890"/>
                          <a:pt x="343629" y="2060596"/>
                        </a:cubicBezTo>
                        <a:cubicBezTo>
                          <a:pt x="372186" y="2063651"/>
                          <a:pt x="400993" y="2064493"/>
                          <a:pt x="429613" y="2061843"/>
                        </a:cubicBezTo>
                        <a:cubicBezTo>
                          <a:pt x="425591" y="2062591"/>
                          <a:pt x="421539" y="2063246"/>
                          <a:pt x="417454" y="2063838"/>
                        </a:cubicBezTo>
                        <a:cubicBezTo>
                          <a:pt x="422380" y="2063183"/>
                          <a:pt x="427306" y="2062497"/>
                          <a:pt x="432201" y="2061843"/>
                        </a:cubicBezTo>
                        <a:cubicBezTo>
                          <a:pt x="434103" y="2062092"/>
                          <a:pt x="436036" y="2062373"/>
                          <a:pt x="437937" y="2062622"/>
                        </a:cubicBezTo>
                        <a:cubicBezTo>
                          <a:pt x="436098" y="2062373"/>
                          <a:pt x="434258" y="2062124"/>
                          <a:pt x="432450" y="2061812"/>
                        </a:cubicBezTo>
                        <a:cubicBezTo>
                          <a:pt x="433105" y="2061718"/>
                          <a:pt x="433760" y="2061656"/>
                          <a:pt x="434383" y="2061562"/>
                        </a:cubicBezTo>
                        <a:cubicBezTo>
                          <a:pt x="434103" y="2061531"/>
                          <a:pt x="433822" y="2061500"/>
                          <a:pt x="433573" y="2061468"/>
                        </a:cubicBezTo>
                        <a:cubicBezTo>
                          <a:pt x="433136" y="2061437"/>
                          <a:pt x="432731" y="2061406"/>
                          <a:pt x="432326" y="2061344"/>
                        </a:cubicBezTo>
                        <a:cubicBezTo>
                          <a:pt x="429707" y="2061126"/>
                          <a:pt x="427088" y="2060877"/>
                          <a:pt x="424469" y="2060565"/>
                        </a:cubicBezTo>
                        <a:cubicBezTo>
                          <a:pt x="389489" y="2054859"/>
                          <a:pt x="355258" y="2045537"/>
                          <a:pt x="322211" y="2032693"/>
                        </a:cubicBezTo>
                        <a:cubicBezTo>
                          <a:pt x="290474" y="2018258"/>
                          <a:pt x="260326" y="2000644"/>
                          <a:pt x="232143" y="1980036"/>
                        </a:cubicBezTo>
                        <a:cubicBezTo>
                          <a:pt x="205736" y="1958400"/>
                          <a:pt x="181575" y="1934238"/>
                          <a:pt x="159938" y="1907832"/>
                        </a:cubicBezTo>
                        <a:cubicBezTo>
                          <a:pt x="139393" y="1879773"/>
                          <a:pt x="121841" y="1849782"/>
                          <a:pt x="107438" y="1818138"/>
                        </a:cubicBezTo>
                        <a:cubicBezTo>
                          <a:pt x="94531" y="1785060"/>
                          <a:pt x="85178" y="1750766"/>
                          <a:pt x="79441" y="1715724"/>
                        </a:cubicBezTo>
                        <a:cubicBezTo>
                          <a:pt x="74921" y="1672358"/>
                          <a:pt x="75918" y="1628555"/>
                          <a:pt x="80844" y="1585251"/>
                        </a:cubicBezTo>
                        <a:cubicBezTo>
                          <a:pt x="88919" y="1533873"/>
                          <a:pt x="102948" y="1483679"/>
                          <a:pt x="122246" y="1435356"/>
                        </a:cubicBezTo>
                        <a:cubicBezTo>
                          <a:pt x="149931" y="1373096"/>
                          <a:pt x="185815" y="1314953"/>
                          <a:pt x="226812" y="1260613"/>
                        </a:cubicBezTo>
                        <a:cubicBezTo>
                          <a:pt x="226905" y="1260488"/>
                          <a:pt x="226999" y="1260363"/>
                          <a:pt x="227123" y="1260207"/>
                        </a:cubicBezTo>
                        <a:cubicBezTo>
                          <a:pt x="249383" y="1232149"/>
                          <a:pt x="272921" y="1205088"/>
                          <a:pt x="297457" y="1178962"/>
                        </a:cubicBezTo>
                        <a:cubicBezTo>
                          <a:pt x="395070" y="1074771"/>
                          <a:pt x="506587" y="984765"/>
                          <a:pt x="619227" y="897471"/>
                        </a:cubicBezTo>
                        <a:cubicBezTo>
                          <a:pt x="688345" y="844129"/>
                          <a:pt x="758086" y="791534"/>
                          <a:pt x="826113" y="736789"/>
                        </a:cubicBezTo>
                        <a:cubicBezTo>
                          <a:pt x="927623" y="655107"/>
                          <a:pt x="1030193" y="566255"/>
                          <a:pt x="1098438" y="453584"/>
                        </a:cubicBezTo>
                        <a:cubicBezTo>
                          <a:pt x="1117736" y="421690"/>
                          <a:pt x="1134945" y="386212"/>
                          <a:pt x="1144797" y="350328"/>
                        </a:cubicBezTo>
                        <a:cubicBezTo>
                          <a:pt x="1153495" y="318715"/>
                          <a:pt x="1157984" y="284141"/>
                          <a:pt x="1155833" y="251312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9" name="자유형: 도형 1218">
                    <a:extLst>
                      <a:ext uri="{FF2B5EF4-FFF2-40B4-BE49-F238E27FC236}">
                        <a16:creationId xmlns:a16="http://schemas.microsoft.com/office/drawing/2014/main" id="{E292DA83-EBF4-744C-42EC-551616459A38}"/>
                      </a:ext>
                    </a:extLst>
                  </p:cNvPr>
                  <p:cNvSpPr/>
                  <p:nvPr/>
                </p:nvSpPr>
                <p:spPr>
                  <a:xfrm flipV="1">
                    <a:off x="6475679" y="324576"/>
                    <a:ext cx="382404" cy="652643"/>
                  </a:xfrm>
                  <a:custGeom>
                    <a:avLst/>
                    <a:gdLst>
                      <a:gd name="connsiteX0" fmla="*/ 398519 w 1281246"/>
                      <a:gd name="connsiteY0" fmla="*/ 18579 h 2280629"/>
                      <a:gd name="connsiteX1" fmla="*/ 270946 w 1281246"/>
                      <a:gd name="connsiteY1" fmla="*/ -15902 h 2280629"/>
                      <a:gd name="connsiteX2" fmla="*/ 210152 w 1281246"/>
                      <a:gd name="connsiteY2" fmla="*/ -10758 h 2280629"/>
                      <a:gd name="connsiteX3" fmla="*/ 171743 w 1281246"/>
                      <a:gd name="connsiteY3" fmla="*/ -750 h 2280629"/>
                      <a:gd name="connsiteX4" fmla="*/ 15363 w 1281246"/>
                      <a:gd name="connsiteY4" fmla="*/ 134118 h 2280629"/>
                      <a:gd name="connsiteX5" fmla="*/ -14317 w 1281246"/>
                      <a:gd name="connsiteY5" fmla="*/ 250967 h 2280629"/>
                      <a:gd name="connsiteX6" fmla="*/ -3281 w 1281246"/>
                      <a:gd name="connsiteY6" fmla="*/ 349983 h 2280629"/>
                      <a:gd name="connsiteX7" fmla="*/ 43079 w 1281246"/>
                      <a:gd name="connsiteY7" fmla="*/ 453238 h 2280629"/>
                      <a:gd name="connsiteX8" fmla="*/ 315403 w 1281246"/>
                      <a:gd name="connsiteY8" fmla="*/ 736444 h 2280629"/>
                      <a:gd name="connsiteX9" fmla="*/ 528556 w 1281246"/>
                      <a:gd name="connsiteY9" fmla="*/ 901958 h 2280629"/>
                      <a:gd name="connsiteX10" fmla="*/ 508197 w 1281246"/>
                      <a:gd name="connsiteY10" fmla="*/ 886214 h 2280629"/>
                      <a:gd name="connsiteX11" fmla="*/ 844059 w 1281246"/>
                      <a:gd name="connsiteY11" fmla="*/ 1178617 h 2280629"/>
                      <a:gd name="connsiteX12" fmla="*/ 923871 w 1281246"/>
                      <a:gd name="connsiteY12" fmla="*/ 1271959 h 2280629"/>
                      <a:gd name="connsiteX13" fmla="*/ 908127 w 1281246"/>
                      <a:gd name="connsiteY13" fmla="*/ 1251600 h 2280629"/>
                      <a:gd name="connsiteX14" fmla="*/ 1024009 w 1281246"/>
                      <a:gd name="connsiteY14" fmla="*/ 1445891 h 2280629"/>
                      <a:gd name="connsiteX15" fmla="*/ 1013845 w 1281246"/>
                      <a:gd name="connsiteY15" fmla="*/ 1421823 h 2280629"/>
                      <a:gd name="connsiteX16" fmla="*/ 1062605 w 1281246"/>
                      <a:gd name="connsiteY16" fmla="*/ 1598031 h 2280629"/>
                      <a:gd name="connsiteX17" fmla="*/ 1059020 w 1281246"/>
                      <a:gd name="connsiteY17" fmla="*/ 1571251 h 2280629"/>
                      <a:gd name="connsiteX18" fmla="*/ 1060579 w 1281246"/>
                      <a:gd name="connsiteY18" fmla="*/ 1728441 h 2280629"/>
                      <a:gd name="connsiteX19" fmla="*/ 1064164 w 1281246"/>
                      <a:gd name="connsiteY19" fmla="*/ 1701661 h 2280629"/>
                      <a:gd name="connsiteX20" fmla="*/ 1029122 w 1281246"/>
                      <a:gd name="connsiteY20" fmla="*/ 1830170 h 2280629"/>
                      <a:gd name="connsiteX21" fmla="*/ 1039285 w 1281246"/>
                      <a:gd name="connsiteY21" fmla="*/ 1806101 h 2280629"/>
                      <a:gd name="connsiteX22" fmla="*/ 973410 w 1281246"/>
                      <a:gd name="connsiteY22" fmla="*/ 1918399 h 2280629"/>
                      <a:gd name="connsiteX23" fmla="*/ 989154 w 1281246"/>
                      <a:gd name="connsiteY23" fmla="*/ 1898009 h 2280629"/>
                      <a:gd name="connsiteX24" fmla="*/ 899927 w 1281246"/>
                      <a:gd name="connsiteY24" fmla="*/ 1987267 h 2280629"/>
                      <a:gd name="connsiteX25" fmla="*/ 920285 w 1281246"/>
                      <a:gd name="connsiteY25" fmla="*/ 1971523 h 2280629"/>
                      <a:gd name="connsiteX26" fmla="*/ 808020 w 1281246"/>
                      <a:gd name="connsiteY26" fmla="*/ 2037367 h 2280629"/>
                      <a:gd name="connsiteX27" fmla="*/ 832056 w 1281246"/>
                      <a:gd name="connsiteY27" fmla="*/ 2027235 h 2280629"/>
                      <a:gd name="connsiteX28" fmla="*/ 703579 w 1281246"/>
                      <a:gd name="connsiteY28" fmla="*/ 2062277 h 2280629"/>
                      <a:gd name="connsiteX29" fmla="*/ 730328 w 1281246"/>
                      <a:gd name="connsiteY29" fmla="*/ 2058661 h 2280629"/>
                      <a:gd name="connsiteX30" fmla="*/ 616348 w 1281246"/>
                      <a:gd name="connsiteY30" fmla="*/ 2059876 h 2280629"/>
                      <a:gd name="connsiteX31" fmla="*/ 643128 w 1281246"/>
                      <a:gd name="connsiteY31" fmla="*/ 2063493 h 2280629"/>
                      <a:gd name="connsiteX32" fmla="*/ 558641 w 1281246"/>
                      <a:gd name="connsiteY32" fmla="*/ 2040173 h 2280629"/>
                      <a:gd name="connsiteX33" fmla="*/ 582677 w 1281246"/>
                      <a:gd name="connsiteY33" fmla="*/ 2050336 h 2280629"/>
                      <a:gd name="connsiteX34" fmla="*/ 508634 w 1281246"/>
                      <a:gd name="connsiteY34" fmla="*/ 2007157 h 2280629"/>
                      <a:gd name="connsiteX35" fmla="*/ 529023 w 1281246"/>
                      <a:gd name="connsiteY35" fmla="*/ 2022901 h 2280629"/>
                      <a:gd name="connsiteX36" fmla="*/ 466608 w 1281246"/>
                      <a:gd name="connsiteY36" fmla="*/ 1960487 h 2280629"/>
                      <a:gd name="connsiteX37" fmla="*/ 482352 w 1281246"/>
                      <a:gd name="connsiteY37" fmla="*/ 1980876 h 2280629"/>
                      <a:gd name="connsiteX38" fmla="*/ 439173 w 1281246"/>
                      <a:gd name="connsiteY38" fmla="*/ 1906832 h 2280629"/>
                      <a:gd name="connsiteX39" fmla="*/ 449337 w 1281246"/>
                      <a:gd name="connsiteY39" fmla="*/ 1930869 h 2280629"/>
                      <a:gd name="connsiteX40" fmla="*/ 426048 w 1281246"/>
                      <a:gd name="connsiteY40" fmla="*/ 1846381 h 2280629"/>
                      <a:gd name="connsiteX41" fmla="*/ 429633 w 1281246"/>
                      <a:gd name="connsiteY41" fmla="*/ 1873162 h 2280629"/>
                      <a:gd name="connsiteX42" fmla="*/ 426391 w 1281246"/>
                      <a:gd name="connsiteY42" fmla="*/ 1826242 h 2280629"/>
                      <a:gd name="connsiteX43" fmla="*/ 396898 w 1281246"/>
                      <a:gd name="connsiteY43" fmla="*/ 1755035 h 2280629"/>
                      <a:gd name="connsiteX44" fmla="*/ 325691 w 1281246"/>
                      <a:gd name="connsiteY44" fmla="*/ 1725542 h 2280629"/>
                      <a:gd name="connsiteX45" fmla="*/ 224992 w 1281246"/>
                      <a:gd name="connsiteY45" fmla="*/ 1826242 h 2280629"/>
                      <a:gd name="connsiteX46" fmla="*/ 354467 w 1281246"/>
                      <a:gd name="connsiteY46" fmla="*/ 2137287 h 2280629"/>
                      <a:gd name="connsiteX47" fmla="*/ 666666 w 1281246"/>
                      <a:gd name="connsiteY47" fmla="*/ 2264517 h 2280629"/>
                      <a:gd name="connsiteX48" fmla="*/ 1190895 w 1281246"/>
                      <a:gd name="connsiteY48" fmla="*/ 1953784 h 2280629"/>
                      <a:gd name="connsiteX49" fmla="*/ 1266217 w 1281246"/>
                      <a:gd name="connsiteY49" fmla="*/ 1644640 h 2280629"/>
                      <a:gd name="connsiteX50" fmla="*/ 1220513 w 1281246"/>
                      <a:gd name="connsiteY50" fmla="*/ 1399563 h 2280629"/>
                      <a:gd name="connsiteX51" fmla="*/ 942981 w 1281246"/>
                      <a:gd name="connsiteY51" fmla="*/ 991590 h 2280629"/>
                      <a:gd name="connsiteX52" fmla="*/ 568430 w 1281246"/>
                      <a:gd name="connsiteY52" fmla="*/ 680482 h 2280629"/>
                      <a:gd name="connsiteX53" fmla="*/ 524409 w 1281246"/>
                      <a:gd name="connsiteY53" fmla="*/ 646594 h 2280629"/>
                      <a:gd name="connsiteX54" fmla="*/ 544798 w 1281246"/>
                      <a:gd name="connsiteY54" fmla="*/ 662338 h 2280629"/>
                      <a:gd name="connsiteX55" fmla="*/ 289839 w 1281246"/>
                      <a:gd name="connsiteY55" fmla="*/ 443730 h 2280629"/>
                      <a:gd name="connsiteX56" fmla="*/ 236590 w 1281246"/>
                      <a:gd name="connsiteY56" fmla="*/ 382281 h 2280629"/>
                      <a:gd name="connsiteX57" fmla="*/ 252334 w 1281246"/>
                      <a:gd name="connsiteY57" fmla="*/ 402670 h 2280629"/>
                      <a:gd name="connsiteX58" fmla="*/ 190262 w 1281246"/>
                      <a:gd name="connsiteY58" fmla="*/ 299571 h 2280629"/>
                      <a:gd name="connsiteX59" fmla="*/ 200425 w 1281246"/>
                      <a:gd name="connsiteY59" fmla="*/ 323639 h 2280629"/>
                      <a:gd name="connsiteX60" fmla="*/ 185118 w 1281246"/>
                      <a:gd name="connsiteY60" fmla="*/ 267896 h 2280629"/>
                      <a:gd name="connsiteX61" fmla="*/ 188703 w 1281246"/>
                      <a:gd name="connsiteY61" fmla="*/ 294676 h 2280629"/>
                      <a:gd name="connsiteX62" fmla="*/ 188547 w 1281246"/>
                      <a:gd name="connsiteY62" fmla="*/ 236532 h 2280629"/>
                      <a:gd name="connsiteX63" fmla="*/ 184962 w 1281246"/>
                      <a:gd name="connsiteY63" fmla="*/ 263281 h 2280629"/>
                      <a:gd name="connsiteX64" fmla="*/ 197993 w 1281246"/>
                      <a:gd name="connsiteY64" fmla="*/ 214958 h 2280629"/>
                      <a:gd name="connsiteX65" fmla="*/ 187861 w 1281246"/>
                      <a:gd name="connsiteY65" fmla="*/ 239026 h 2280629"/>
                      <a:gd name="connsiteX66" fmla="*/ 209310 w 1281246"/>
                      <a:gd name="connsiteY66" fmla="*/ 202550 h 2280629"/>
                      <a:gd name="connsiteX67" fmla="*/ 193566 w 1281246"/>
                      <a:gd name="connsiteY67" fmla="*/ 222939 h 2280629"/>
                      <a:gd name="connsiteX68" fmla="*/ 224556 w 1281246"/>
                      <a:gd name="connsiteY68" fmla="*/ 192792 h 2280629"/>
                      <a:gd name="connsiteX69" fmla="*/ 204166 w 1281246"/>
                      <a:gd name="connsiteY69" fmla="*/ 208536 h 2280629"/>
                      <a:gd name="connsiteX70" fmla="*/ 242794 w 1281246"/>
                      <a:gd name="connsiteY70" fmla="*/ 185995 h 2280629"/>
                      <a:gd name="connsiteX71" fmla="*/ 218725 w 1281246"/>
                      <a:gd name="connsiteY71" fmla="*/ 196159 h 2280629"/>
                      <a:gd name="connsiteX72" fmla="*/ 263713 w 1281246"/>
                      <a:gd name="connsiteY72" fmla="*/ 183470 h 2280629"/>
                      <a:gd name="connsiteX73" fmla="*/ 236933 w 1281246"/>
                      <a:gd name="connsiteY73" fmla="*/ 187087 h 2280629"/>
                      <a:gd name="connsiteX74" fmla="*/ 286628 w 1281246"/>
                      <a:gd name="connsiteY74" fmla="*/ 187024 h 2280629"/>
                      <a:gd name="connsiteX75" fmla="*/ 259847 w 1281246"/>
                      <a:gd name="connsiteY75" fmla="*/ 183439 h 2280629"/>
                      <a:gd name="connsiteX76" fmla="*/ 308513 w 1281246"/>
                      <a:gd name="connsiteY76" fmla="*/ 196969 h 2280629"/>
                      <a:gd name="connsiteX77" fmla="*/ 284445 w 1281246"/>
                      <a:gd name="connsiteY77" fmla="*/ 186806 h 2280629"/>
                      <a:gd name="connsiteX78" fmla="*/ 296853 w 1281246"/>
                      <a:gd name="connsiteY78" fmla="*/ 192511 h 2280629"/>
                      <a:gd name="connsiteX79" fmla="*/ 374451 w 1281246"/>
                      <a:gd name="connsiteY79" fmla="*/ 202644 h 2280629"/>
                      <a:gd name="connsiteX80" fmla="*/ 434652 w 1281246"/>
                      <a:gd name="connsiteY80" fmla="*/ 156378 h 2280629"/>
                      <a:gd name="connsiteX81" fmla="*/ 444816 w 1281246"/>
                      <a:gd name="connsiteY81" fmla="*/ 78780 h 2280629"/>
                      <a:gd name="connsiteX82" fmla="*/ 398519 w 1281246"/>
                      <a:gd name="connsiteY82" fmla="*/ 18579 h 2280629"/>
                      <a:gd name="connsiteX83" fmla="*/ 398519 w 1281246"/>
                      <a:gd name="connsiteY83" fmla="*/ 18579 h 228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1281246" h="2280629">
                        <a:moveTo>
                          <a:pt x="398519" y="18579"/>
                        </a:moveTo>
                        <a:cubicBezTo>
                          <a:pt x="357117" y="-1436"/>
                          <a:pt x="317118" y="-13533"/>
                          <a:pt x="270946" y="-15902"/>
                        </a:cubicBezTo>
                        <a:cubicBezTo>
                          <a:pt x="250557" y="-16931"/>
                          <a:pt x="230230" y="-13845"/>
                          <a:pt x="210152" y="-10758"/>
                        </a:cubicBezTo>
                        <a:cubicBezTo>
                          <a:pt x="196996" y="-8700"/>
                          <a:pt x="184182" y="-5489"/>
                          <a:pt x="171743" y="-750"/>
                        </a:cubicBezTo>
                        <a:cubicBezTo>
                          <a:pt x="106273" y="24315"/>
                          <a:pt x="45292" y="68710"/>
                          <a:pt x="15363" y="134118"/>
                        </a:cubicBezTo>
                        <a:cubicBezTo>
                          <a:pt x="-2252" y="172559"/>
                          <a:pt x="-11511" y="208474"/>
                          <a:pt x="-14317" y="250967"/>
                        </a:cubicBezTo>
                        <a:cubicBezTo>
                          <a:pt x="-16468" y="283795"/>
                          <a:pt x="-11979" y="318370"/>
                          <a:pt x="-3281" y="349983"/>
                        </a:cubicBezTo>
                        <a:cubicBezTo>
                          <a:pt x="6571" y="385867"/>
                          <a:pt x="23780" y="421345"/>
                          <a:pt x="43079" y="453238"/>
                        </a:cubicBezTo>
                        <a:cubicBezTo>
                          <a:pt x="111323" y="565910"/>
                          <a:pt x="213893" y="654762"/>
                          <a:pt x="315403" y="736444"/>
                        </a:cubicBezTo>
                        <a:cubicBezTo>
                          <a:pt x="385487" y="792841"/>
                          <a:pt x="457380" y="846964"/>
                          <a:pt x="528556" y="901958"/>
                        </a:cubicBezTo>
                        <a:cubicBezTo>
                          <a:pt x="521790" y="896690"/>
                          <a:pt x="514994" y="891452"/>
                          <a:pt x="508197" y="886214"/>
                        </a:cubicBezTo>
                        <a:cubicBezTo>
                          <a:pt x="625607" y="976937"/>
                          <a:pt x="742362" y="1070092"/>
                          <a:pt x="844059" y="1178617"/>
                        </a:cubicBezTo>
                        <a:cubicBezTo>
                          <a:pt x="872087" y="1208484"/>
                          <a:pt x="898836" y="1239566"/>
                          <a:pt x="923871" y="1271959"/>
                        </a:cubicBezTo>
                        <a:cubicBezTo>
                          <a:pt x="918633" y="1265162"/>
                          <a:pt x="913396" y="1258397"/>
                          <a:pt x="908127" y="1251600"/>
                        </a:cubicBezTo>
                        <a:cubicBezTo>
                          <a:pt x="954267" y="1311553"/>
                          <a:pt x="994298" y="1376181"/>
                          <a:pt x="1024009" y="1445891"/>
                        </a:cubicBezTo>
                        <a:cubicBezTo>
                          <a:pt x="1020610" y="1437879"/>
                          <a:pt x="1017244" y="1429866"/>
                          <a:pt x="1013845" y="1421823"/>
                        </a:cubicBezTo>
                        <a:cubicBezTo>
                          <a:pt x="1037664" y="1478252"/>
                          <a:pt x="1054312" y="1537362"/>
                          <a:pt x="1062605" y="1598031"/>
                        </a:cubicBezTo>
                        <a:cubicBezTo>
                          <a:pt x="1061420" y="1589114"/>
                          <a:pt x="1060204" y="1580198"/>
                          <a:pt x="1059020" y="1571251"/>
                        </a:cubicBezTo>
                        <a:cubicBezTo>
                          <a:pt x="1065910" y="1623346"/>
                          <a:pt x="1067344" y="1676284"/>
                          <a:pt x="1060579" y="1728441"/>
                        </a:cubicBezTo>
                        <a:cubicBezTo>
                          <a:pt x="1061763" y="1719525"/>
                          <a:pt x="1062979" y="1710609"/>
                          <a:pt x="1064164" y="1701661"/>
                        </a:cubicBezTo>
                        <a:cubicBezTo>
                          <a:pt x="1058116" y="1745900"/>
                          <a:pt x="1046362" y="1788986"/>
                          <a:pt x="1029122" y="1830170"/>
                        </a:cubicBezTo>
                        <a:cubicBezTo>
                          <a:pt x="1032489" y="1822157"/>
                          <a:pt x="1035887" y="1814114"/>
                          <a:pt x="1039285" y="1806101"/>
                        </a:cubicBezTo>
                        <a:cubicBezTo>
                          <a:pt x="1022138" y="1846226"/>
                          <a:pt x="1000066" y="1883886"/>
                          <a:pt x="973410" y="1918399"/>
                        </a:cubicBezTo>
                        <a:cubicBezTo>
                          <a:pt x="978678" y="1911602"/>
                          <a:pt x="983916" y="1904806"/>
                          <a:pt x="989154" y="1898009"/>
                        </a:cubicBezTo>
                        <a:cubicBezTo>
                          <a:pt x="963122" y="1931337"/>
                          <a:pt x="933223" y="1961235"/>
                          <a:pt x="899927" y="1987267"/>
                        </a:cubicBezTo>
                        <a:cubicBezTo>
                          <a:pt x="906724" y="1982029"/>
                          <a:pt x="913520" y="1976760"/>
                          <a:pt x="920285" y="1971523"/>
                        </a:cubicBezTo>
                        <a:cubicBezTo>
                          <a:pt x="885773" y="1998147"/>
                          <a:pt x="848112" y="2020251"/>
                          <a:pt x="808020" y="2037367"/>
                        </a:cubicBezTo>
                        <a:cubicBezTo>
                          <a:pt x="816032" y="2034000"/>
                          <a:pt x="824044" y="2030602"/>
                          <a:pt x="832056" y="2027235"/>
                        </a:cubicBezTo>
                        <a:cubicBezTo>
                          <a:pt x="790904" y="2044476"/>
                          <a:pt x="747787" y="2056229"/>
                          <a:pt x="703579" y="2062277"/>
                        </a:cubicBezTo>
                        <a:cubicBezTo>
                          <a:pt x="712496" y="2061061"/>
                          <a:pt x="721412" y="2059876"/>
                          <a:pt x="730328" y="2058661"/>
                        </a:cubicBezTo>
                        <a:cubicBezTo>
                          <a:pt x="692574" y="2063586"/>
                          <a:pt x="654196" y="2064958"/>
                          <a:pt x="616348" y="2059876"/>
                        </a:cubicBezTo>
                        <a:cubicBezTo>
                          <a:pt x="625295" y="2061092"/>
                          <a:pt x="634212" y="2062277"/>
                          <a:pt x="643128" y="2063493"/>
                        </a:cubicBezTo>
                        <a:cubicBezTo>
                          <a:pt x="614041" y="2059284"/>
                          <a:pt x="585764" y="2051521"/>
                          <a:pt x="558641" y="2040173"/>
                        </a:cubicBezTo>
                        <a:cubicBezTo>
                          <a:pt x="566653" y="2043571"/>
                          <a:pt x="574665" y="2046938"/>
                          <a:pt x="582677" y="2050336"/>
                        </a:cubicBezTo>
                        <a:cubicBezTo>
                          <a:pt x="556271" y="2039020"/>
                          <a:pt x="531517" y="2024554"/>
                          <a:pt x="508634" y="2007157"/>
                        </a:cubicBezTo>
                        <a:cubicBezTo>
                          <a:pt x="515430" y="2012426"/>
                          <a:pt x="522226" y="2017664"/>
                          <a:pt x="529023" y="2022901"/>
                        </a:cubicBezTo>
                        <a:cubicBezTo>
                          <a:pt x="505641" y="2004757"/>
                          <a:pt x="484753" y="1983869"/>
                          <a:pt x="466608" y="1960487"/>
                        </a:cubicBezTo>
                        <a:cubicBezTo>
                          <a:pt x="471846" y="1967283"/>
                          <a:pt x="477084" y="1974079"/>
                          <a:pt x="482352" y="1980876"/>
                        </a:cubicBezTo>
                        <a:cubicBezTo>
                          <a:pt x="464956" y="1957992"/>
                          <a:pt x="450490" y="1933238"/>
                          <a:pt x="439173" y="1906832"/>
                        </a:cubicBezTo>
                        <a:cubicBezTo>
                          <a:pt x="442571" y="1914844"/>
                          <a:pt x="445938" y="1922856"/>
                          <a:pt x="449337" y="1930869"/>
                        </a:cubicBezTo>
                        <a:cubicBezTo>
                          <a:pt x="438019" y="1903746"/>
                          <a:pt x="430225" y="1875469"/>
                          <a:pt x="426048" y="1846381"/>
                        </a:cubicBezTo>
                        <a:cubicBezTo>
                          <a:pt x="427233" y="1855298"/>
                          <a:pt x="428417" y="1864245"/>
                          <a:pt x="429633" y="1873162"/>
                        </a:cubicBezTo>
                        <a:cubicBezTo>
                          <a:pt x="427544" y="1857574"/>
                          <a:pt x="426484" y="1841954"/>
                          <a:pt x="426391" y="1826242"/>
                        </a:cubicBezTo>
                        <a:cubicBezTo>
                          <a:pt x="426266" y="1800365"/>
                          <a:pt x="415261" y="1773398"/>
                          <a:pt x="396898" y="1755035"/>
                        </a:cubicBezTo>
                        <a:cubicBezTo>
                          <a:pt x="379439" y="1737576"/>
                          <a:pt x="350788" y="1724419"/>
                          <a:pt x="325691" y="1725542"/>
                        </a:cubicBezTo>
                        <a:cubicBezTo>
                          <a:pt x="271351" y="1727974"/>
                          <a:pt x="224711" y="1769813"/>
                          <a:pt x="224992" y="1826242"/>
                        </a:cubicBezTo>
                        <a:cubicBezTo>
                          <a:pt x="225553" y="1942124"/>
                          <a:pt x="272006" y="2055574"/>
                          <a:pt x="354467" y="2137287"/>
                        </a:cubicBezTo>
                        <a:cubicBezTo>
                          <a:pt x="436866" y="2218907"/>
                          <a:pt x="550691" y="2265235"/>
                          <a:pt x="666666" y="2264517"/>
                        </a:cubicBezTo>
                        <a:cubicBezTo>
                          <a:pt x="881689" y="2263177"/>
                          <a:pt x="1087109" y="2142681"/>
                          <a:pt x="1190895" y="1953784"/>
                        </a:cubicBezTo>
                        <a:cubicBezTo>
                          <a:pt x="1242710" y="1859475"/>
                          <a:pt x="1268836" y="1752229"/>
                          <a:pt x="1266217" y="1644640"/>
                        </a:cubicBezTo>
                        <a:cubicBezTo>
                          <a:pt x="1264191" y="1561586"/>
                          <a:pt x="1249382" y="1477535"/>
                          <a:pt x="1220513" y="1399563"/>
                        </a:cubicBezTo>
                        <a:cubicBezTo>
                          <a:pt x="1162400" y="1242653"/>
                          <a:pt x="1061327" y="1108439"/>
                          <a:pt x="942981" y="991590"/>
                        </a:cubicBezTo>
                        <a:cubicBezTo>
                          <a:pt x="827349" y="877392"/>
                          <a:pt x="697063" y="779311"/>
                          <a:pt x="568430" y="680482"/>
                        </a:cubicBezTo>
                        <a:cubicBezTo>
                          <a:pt x="553746" y="669197"/>
                          <a:pt x="539062" y="657911"/>
                          <a:pt x="524409" y="646594"/>
                        </a:cubicBezTo>
                        <a:cubicBezTo>
                          <a:pt x="531205" y="651863"/>
                          <a:pt x="538002" y="657100"/>
                          <a:pt x="544798" y="662338"/>
                        </a:cubicBezTo>
                        <a:cubicBezTo>
                          <a:pt x="456351" y="593999"/>
                          <a:pt x="367156" y="524788"/>
                          <a:pt x="289839" y="443730"/>
                        </a:cubicBezTo>
                        <a:cubicBezTo>
                          <a:pt x="271133" y="424120"/>
                          <a:pt x="253238" y="403700"/>
                          <a:pt x="236590" y="382281"/>
                        </a:cubicBezTo>
                        <a:cubicBezTo>
                          <a:pt x="241827" y="389078"/>
                          <a:pt x="247096" y="395874"/>
                          <a:pt x="252334" y="402670"/>
                        </a:cubicBezTo>
                        <a:cubicBezTo>
                          <a:pt x="227736" y="370840"/>
                          <a:pt x="206006" y="336702"/>
                          <a:pt x="190262" y="299571"/>
                        </a:cubicBezTo>
                        <a:cubicBezTo>
                          <a:pt x="193660" y="307614"/>
                          <a:pt x="197027" y="315627"/>
                          <a:pt x="200425" y="323639"/>
                        </a:cubicBezTo>
                        <a:cubicBezTo>
                          <a:pt x="192912" y="305712"/>
                          <a:pt x="187892" y="287131"/>
                          <a:pt x="185118" y="267896"/>
                        </a:cubicBezTo>
                        <a:cubicBezTo>
                          <a:pt x="186302" y="276812"/>
                          <a:pt x="187487" y="285759"/>
                          <a:pt x="188703" y="294676"/>
                        </a:cubicBezTo>
                        <a:cubicBezTo>
                          <a:pt x="186209" y="275284"/>
                          <a:pt x="186115" y="255924"/>
                          <a:pt x="188547" y="236532"/>
                        </a:cubicBezTo>
                        <a:cubicBezTo>
                          <a:pt x="187362" y="245449"/>
                          <a:pt x="186146" y="254365"/>
                          <a:pt x="184962" y="263281"/>
                        </a:cubicBezTo>
                        <a:cubicBezTo>
                          <a:pt x="187362" y="246602"/>
                          <a:pt x="191571" y="230546"/>
                          <a:pt x="197993" y="214958"/>
                        </a:cubicBezTo>
                        <a:cubicBezTo>
                          <a:pt x="194626" y="222971"/>
                          <a:pt x="191228" y="230983"/>
                          <a:pt x="187861" y="239026"/>
                        </a:cubicBezTo>
                        <a:cubicBezTo>
                          <a:pt x="193535" y="225963"/>
                          <a:pt x="200581" y="213836"/>
                          <a:pt x="209310" y="202550"/>
                        </a:cubicBezTo>
                        <a:cubicBezTo>
                          <a:pt x="204042" y="209347"/>
                          <a:pt x="198804" y="216143"/>
                          <a:pt x="193566" y="222939"/>
                        </a:cubicBezTo>
                        <a:cubicBezTo>
                          <a:pt x="202701" y="211654"/>
                          <a:pt x="213083" y="201677"/>
                          <a:pt x="224556" y="192792"/>
                        </a:cubicBezTo>
                        <a:cubicBezTo>
                          <a:pt x="217759" y="198030"/>
                          <a:pt x="210963" y="203267"/>
                          <a:pt x="204166" y="208536"/>
                        </a:cubicBezTo>
                        <a:cubicBezTo>
                          <a:pt x="216231" y="199526"/>
                          <a:pt x="229045" y="192044"/>
                          <a:pt x="242794" y="185995"/>
                        </a:cubicBezTo>
                        <a:cubicBezTo>
                          <a:pt x="234781" y="189394"/>
                          <a:pt x="226738" y="192761"/>
                          <a:pt x="218725" y="196159"/>
                        </a:cubicBezTo>
                        <a:cubicBezTo>
                          <a:pt x="233254" y="190080"/>
                          <a:pt x="248156" y="185871"/>
                          <a:pt x="263713" y="183470"/>
                        </a:cubicBezTo>
                        <a:cubicBezTo>
                          <a:pt x="254796" y="184686"/>
                          <a:pt x="245849" y="185871"/>
                          <a:pt x="236933" y="187087"/>
                        </a:cubicBezTo>
                        <a:cubicBezTo>
                          <a:pt x="253549" y="184873"/>
                          <a:pt x="270010" y="184904"/>
                          <a:pt x="286628" y="187024"/>
                        </a:cubicBezTo>
                        <a:cubicBezTo>
                          <a:pt x="277711" y="185839"/>
                          <a:pt x="268795" y="184624"/>
                          <a:pt x="259847" y="183439"/>
                        </a:cubicBezTo>
                        <a:cubicBezTo>
                          <a:pt x="276682" y="185964"/>
                          <a:pt x="292769" y="190547"/>
                          <a:pt x="308513" y="196969"/>
                        </a:cubicBezTo>
                        <a:cubicBezTo>
                          <a:pt x="300470" y="193571"/>
                          <a:pt x="292457" y="190204"/>
                          <a:pt x="284445" y="186806"/>
                        </a:cubicBezTo>
                        <a:cubicBezTo>
                          <a:pt x="288623" y="188614"/>
                          <a:pt x="292738" y="190516"/>
                          <a:pt x="296853" y="192511"/>
                        </a:cubicBezTo>
                        <a:cubicBezTo>
                          <a:pt x="321576" y="204452"/>
                          <a:pt x="347234" y="210157"/>
                          <a:pt x="374451" y="202644"/>
                        </a:cubicBezTo>
                        <a:cubicBezTo>
                          <a:pt x="397833" y="196221"/>
                          <a:pt x="423149" y="178170"/>
                          <a:pt x="434652" y="156378"/>
                        </a:cubicBezTo>
                        <a:cubicBezTo>
                          <a:pt x="446999" y="132996"/>
                          <a:pt x="453202" y="104688"/>
                          <a:pt x="444816" y="78780"/>
                        </a:cubicBezTo>
                        <a:cubicBezTo>
                          <a:pt x="437084" y="54931"/>
                          <a:pt x="421902" y="29896"/>
                          <a:pt x="398519" y="18579"/>
                        </a:cubicBezTo>
                        <a:lnTo>
                          <a:pt x="398519" y="18579"/>
                        </a:lnTo>
                      </a:path>
                    </a:pathLst>
                  </a:custGeom>
                  <a:solidFill>
                    <a:srgbClr val="44D7B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0" name="자유형: 도형 1219">
                    <a:extLst>
                      <a:ext uri="{FF2B5EF4-FFF2-40B4-BE49-F238E27FC236}">
                        <a16:creationId xmlns:a16="http://schemas.microsoft.com/office/drawing/2014/main" id="{7FB56F79-F25F-6B36-3F45-DAD9CB05CAC2}"/>
                      </a:ext>
                    </a:extLst>
                  </p:cNvPr>
                  <p:cNvSpPr/>
                  <p:nvPr/>
                </p:nvSpPr>
                <p:spPr>
                  <a:xfrm flipV="1">
                    <a:off x="5775744" y="396906"/>
                    <a:ext cx="771435" cy="787452"/>
                  </a:xfrm>
                  <a:custGeom>
                    <a:avLst/>
                    <a:gdLst>
                      <a:gd name="connsiteX0" fmla="*/ 2574557 w 2584699"/>
                      <a:gd name="connsiteY0" fmla="*/ 2737383 h 2751711"/>
                      <a:gd name="connsiteX1" fmla="*/ 2574557 w 2584699"/>
                      <a:gd name="connsiteY1" fmla="*/ 2471917 h 2751711"/>
                      <a:gd name="connsiteX2" fmla="*/ 1062882 w 2584699"/>
                      <a:gd name="connsiteY2" fmla="*/ -14329 h 2751711"/>
                      <a:gd name="connsiteX3" fmla="*/ -10143 w 2584699"/>
                      <a:gd name="connsiteY3" fmla="*/ 642088 h 2751711"/>
                      <a:gd name="connsiteX4" fmla="*/ 944412 w 2584699"/>
                      <a:gd name="connsiteY4" fmla="*/ 125061 h 2751711"/>
                      <a:gd name="connsiteX5" fmla="*/ 2403461 w 2584699"/>
                      <a:gd name="connsiteY5" fmla="*/ 2524792 h 2751711"/>
                      <a:gd name="connsiteX6" fmla="*/ 2403461 w 2584699"/>
                      <a:gd name="connsiteY6" fmla="*/ 2737383 h 2751711"/>
                      <a:gd name="connsiteX7" fmla="*/ 2574557 w 2584699"/>
                      <a:gd name="connsiteY7" fmla="*/ 2737383 h 27517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84699" h="2751711">
                        <a:moveTo>
                          <a:pt x="2574557" y="2737383"/>
                        </a:moveTo>
                        <a:lnTo>
                          <a:pt x="2574557" y="2471917"/>
                        </a:lnTo>
                        <a:cubicBezTo>
                          <a:pt x="2574557" y="890282"/>
                          <a:pt x="1897751" y="-14329"/>
                          <a:pt x="1062882" y="-14329"/>
                        </a:cubicBezTo>
                        <a:cubicBezTo>
                          <a:pt x="643343" y="-14329"/>
                          <a:pt x="263741" y="214100"/>
                          <a:pt x="-10143" y="642088"/>
                        </a:cubicBezTo>
                        <a:cubicBezTo>
                          <a:pt x="245721" y="304199"/>
                          <a:pt x="579400" y="125061"/>
                          <a:pt x="944412" y="125061"/>
                        </a:cubicBezTo>
                        <a:cubicBezTo>
                          <a:pt x="1750225" y="125061"/>
                          <a:pt x="2403461" y="998183"/>
                          <a:pt x="2403461" y="2524792"/>
                        </a:cubicBezTo>
                        <a:lnTo>
                          <a:pt x="2403461" y="2737383"/>
                        </a:lnTo>
                        <a:lnTo>
                          <a:pt x="2574557" y="2737383"/>
                        </a:ln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1" name="자유형: 도형 1220">
                    <a:extLst>
                      <a:ext uri="{FF2B5EF4-FFF2-40B4-BE49-F238E27FC236}">
                        <a16:creationId xmlns:a16="http://schemas.microsoft.com/office/drawing/2014/main" id="{D9648D8D-DC29-1B1C-F349-762B5062D76E}"/>
                      </a:ext>
                    </a:extLst>
                  </p:cNvPr>
                  <p:cNvSpPr/>
                  <p:nvPr/>
                </p:nvSpPr>
                <p:spPr>
                  <a:xfrm flipV="1">
                    <a:off x="6543392" y="913650"/>
                    <a:ext cx="70628" cy="63564"/>
                  </a:xfrm>
                  <a:custGeom>
                    <a:avLst/>
                    <a:gdLst>
                      <a:gd name="connsiteX0" fmla="*/ 218764 w 236639"/>
                      <a:gd name="connsiteY0" fmla="*/ 82502 h 222120"/>
                      <a:gd name="connsiteX1" fmla="*/ 172468 w 236639"/>
                      <a:gd name="connsiteY1" fmla="*/ 22301 h 222120"/>
                      <a:gd name="connsiteX2" fmla="*/ 44894 w 236639"/>
                      <a:gd name="connsiteY2" fmla="*/ -12149 h 222120"/>
                      <a:gd name="connsiteX3" fmla="*/ -14029 w 236639"/>
                      <a:gd name="connsiteY3" fmla="*/ -7285 h 222120"/>
                      <a:gd name="connsiteX4" fmla="*/ 72579 w 236639"/>
                      <a:gd name="connsiteY4" fmla="*/ 22301 h 222120"/>
                      <a:gd name="connsiteX5" fmla="*/ 118844 w 236639"/>
                      <a:gd name="connsiteY5" fmla="*/ 82502 h 222120"/>
                      <a:gd name="connsiteX6" fmla="*/ 108712 w 236639"/>
                      <a:gd name="connsiteY6" fmla="*/ 160100 h 222120"/>
                      <a:gd name="connsiteX7" fmla="*/ 72049 w 236639"/>
                      <a:gd name="connsiteY7" fmla="*/ 196296 h 222120"/>
                      <a:gd name="connsiteX8" fmla="*/ 71550 w 236639"/>
                      <a:gd name="connsiteY8" fmla="*/ 196576 h 222120"/>
                      <a:gd name="connsiteX9" fmla="*/ 148399 w 236639"/>
                      <a:gd name="connsiteY9" fmla="*/ 206366 h 222120"/>
                      <a:gd name="connsiteX10" fmla="*/ 208600 w 236639"/>
                      <a:gd name="connsiteY10" fmla="*/ 160100 h 222120"/>
                      <a:gd name="connsiteX11" fmla="*/ 218764 w 236639"/>
                      <a:gd name="connsiteY11" fmla="*/ 82502 h 2221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36639" h="222120">
                        <a:moveTo>
                          <a:pt x="218764" y="82502"/>
                        </a:moveTo>
                        <a:cubicBezTo>
                          <a:pt x="211032" y="58652"/>
                          <a:pt x="195850" y="33618"/>
                          <a:pt x="172468" y="22301"/>
                        </a:cubicBezTo>
                        <a:cubicBezTo>
                          <a:pt x="131065" y="2286"/>
                          <a:pt x="91066" y="-9811"/>
                          <a:pt x="44894" y="-12149"/>
                        </a:cubicBezTo>
                        <a:cubicBezTo>
                          <a:pt x="25128" y="-13178"/>
                          <a:pt x="5456" y="-10310"/>
                          <a:pt x="-14029" y="-7285"/>
                        </a:cubicBezTo>
                        <a:cubicBezTo>
                          <a:pt x="15869" y="-1643"/>
                          <a:pt x="43896" y="8427"/>
                          <a:pt x="72579" y="22301"/>
                        </a:cubicBezTo>
                        <a:cubicBezTo>
                          <a:pt x="95961" y="33618"/>
                          <a:pt x="111143" y="58652"/>
                          <a:pt x="118844" y="82502"/>
                        </a:cubicBezTo>
                        <a:cubicBezTo>
                          <a:pt x="127231" y="108410"/>
                          <a:pt x="121058" y="136718"/>
                          <a:pt x="108712" y="160100"/>
                        </a:cubicBezTo>
                        <a:cubicBezTo>
                          <a:pt x="101043" y="174597"/>
                          <a:pt x="87263" y="187441"/>
                          <a:pt x="72049" y="196296"/>
                        </a:cubicBezTo>
                        <a:cubicBezTo>
                          <a:pt x="71861" y="196420"/>
                          <a:pt x="71705" y="196514"/>
                          <a:pt x="71550" y="196576"/>
                        </a:cubicBezTo>
                        <a:cubicBezTo>
                          <a:pt x="96054" y="208299"/>
                          <a:pt x="121463" y="213817"/>
                          <a:pt x="148399" y="206366"/>
                        </a:cubicBezTo>
                        <a:cubicBezTo>
                          <a:pt x="171781" y="199943"/>
                          <a:pt x="197097" y="181892"/>
                          <a:pt x="208600" y="160100"/>
                        </a:cubicBezTo>
                        <a:cubicBezTo>
                          <a:pt x="220947" y="136718"/>
                          <a:pt x="227150" y="108410"/>
                          <a:pt x="218764" y="82502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2" name="자유형: 도형 1221">
                    <a:extLst>
                      <a:ext uri="{FF2B5EF4-FFF2-40B4-BE49-F238E27FC236}">
                        <a16:creationId xmlns:a16="http://schemas.microsoft.com/office/drawing/2014/main" id="{EF979655-FD89-989F-5884-7A52A4E29BAD}"/>
                      </a:ext>
                    </a:extLst>
                  </p:cNvPr>
                  <p:cNvSpPr/>
                  <p:nvPr/>
                </p:nvSpPr>
                <p:spPr>
                  <a:xfrm flipV="1">
                    <a:off x="6506043" y="324576"/>
                    <a:ext cx="352040" cy="594968"/>
                  </a:xfrm>
                  <a:custGeom>
                    <a:avLst/>
                    <a:gdLst>
                      <a:gd name="connsiteX0" fmla="*/ 1164342 w 1179512"/>
                      <a:gd name="connsiteY0" fmla="*/ 1442732 h 2079086"/>
                      <a:gd name="connsiteX1" fmla="*/ 1118638 w 1179512"/>
                      <a:gd name="connsiteY1" fmla="*/ 1197655 h 2079086"/>
                      <a:gd name="connsiteX2" fmla="*/ 841106 w 1179512"/>
                      <a:gd name="connsiteY2" fmla="*/ 789682 h 2079086"/>
                      <a:gd name="connsiteX3" fmla="*/ 466555 w 1179512"/>
                      <a:gd name="connsiteY3" fmla="*/ 478574 h 2079086"/>
                      <a:gd name="connsiteX4" fmla="*/ 426337 w 1179512"/>
                      <a:gd name="connsiteY4" fmla="*/ 447616 h 2079086"/>
                      <a:gd name="connsiteX5" fmla="*/ 425963 w 1179512"/>
                      <a:gd name="connsiteY5" fmla="*/ 447304 h 2079086"/>
                      <a:gd name="connsiteX6" fmla="*/ 422533 w 1179512"/>
                      <a:gd name="connsiteY6" fmla="*/ 444685 h 2079086"/>
                      <a:gd name="connsiteX7" fmla="*/ 187963 w 1179512"/>
                      <a:gd name="connsiteY7" fmla="*/ 241821 h 2079086"/>
                      <a:gd name="connsiteX8" fmla="*/ 142571 w 1179512"/>
                      <a:gd name="connsiteY8" fmla="*/ 190287 h 2079086"/>
                      <a:gd name="connsiteX9" fmla="*/ 94622 w 1179512"/>
                      <a:gd name="connsiteY9" fmla="*/ 111567 h 2079086"/>
                      <a:gd name="connsiteX10" fmla="*/ 94559 w 1179512"/>
                      <a:gd name="connsiteY10" fmla="*/ 111474 h 2079086"/>
                      <a:gd name="connsiteX11" fmla="*/ 85487 w 1179512"/>
                      <a:gd name="connsiteY11" fmla="*/ 78925 h 2079086"/>
                      <a:gd name="connsiteX12" fmla="*/ 85362 w 1179512"/>
                      <a:gd name="connsiteY12" fmla="*/ 48466 h 2079086"/>
                      <a:gd name="connsiteX13" fmla="*/ 91441 w 1179512"/>
                      <a:gd name="connsiteY13" fmla="*/ 25707 h 2079086"/>
                      <a:gd name="connsiteX14" fmla="*/ 99173 w 1179512"/>
                      <a:gd name="connsiteY14" fmla="*/ 12364 h 2079086"/>
                      <a:gd name="connsiteX15" fmla="*/ 111768 w 1179512"/>
                      <a:gd name="connsiteY15" fmla="*/ -13 h 2079086"/>
                      <a:gd name="connsiteX16" fmla="*/ 114232 w 1179512"/>
                      <a:gd name="connsiteY16" fmla="*/ -1603 h 2079086"/>
                      <a:gd name="connsiteX17" fmla="*/ 113733 w 1179512"/>
                      <a:gd name="connsiteY17" fmla="*/ -1759 h 2079086"/>
                      <a:gd name="connsiteX18" fmla="*/ 113327 w 1179512"/>
                      <a:gd name="connsiteY18" fmla="*/ -1884 h 2079086"/>
                      <a:gd name="connsiteX19" fmla="*/ 95962 w 1179512"/>
                      <a:gd name="connsiteY19" fmla="*/ -8992 h 2079086"/>
                      <a:gd name="connsiteX20" fmla="*/ 70709 w 1179512"/>
                      <a:gd name="connsiteY20" fmla="*/ -16162 h 2079086"/>
                      <a:gd name="connsiteX21" fmla="*/ 49946 w 1179512"/>
                      <a:gd name="connsiteY21" fmla="*/ -16193 h 2079086"/>
                      <a:gd name="connsiteX22" fmla="*/ 30118 w 1179512"/>
                      <a:gd name="connsiteY22" fmla="*/ -10706 h 2079086"/>
                      <a:gd name="connsiteX23" fmla="*/ 11911 w 1179512"/>
                      <a:gd name="connsiteY23" fmla="*/ -44 h 2079086"/>
                      <a:gd name="connsiteX24" fmla="*/ -715 w 1179512"/>
                      <a:gd name="connsiteY24" fmla="*/ 12364 h 2079086"/>
                      <a:gd name="connsiteX25" fmla="*/ -8416 w 1179512"/>
                      <a:gd name="connsiteY25" fmla="*/ 25614 h 2079086"/>
                      <a:gd name="connsiteX26" fmla="*/ -14526 w 1179512"/>
                      <a:gd name="connsiteY26" fmla="*/ 48466 h 2079086"/>
                      <a:gd name="connsiteX27" fmla="*/ -14402 w 1179512"/>
                      <a:gd name="connsiteY27" fmla="*/ 78957 h 2079086"/>
                      <a:gd name="connsiteX28" fmla="*/ -5329 w 1179512"/>
                      <a:gd name="connsiteY28" fmla="*/ 111474 h 2079086"/>
                      <a:gd name="connsiteX29" fmla="*/ -5267 w 1179512"/>
                      <a:gd name="connsiteY29" fmla="*/ 111567 h 2079086"/>
                      <a:gd name="connsiteX30" fmla="*/ 42682 w 1179512"/>
                      <a:gd name="connsiteY30" fmla="*/ 190287 h 2079086"/>
                      <a:gd name="connsiteX31" fmla="*/ 88075 w 1179512"/>
                      <a:gd name="connsiteY31" fmla="*/ 241821 h 2079086"/>
                      <a:gd name="connsiteX32" fmla="*/ 326511 w 1179512"/>
                      <a:gd name="connsiteY32" fmla="*/ 447678 h 2079086"/>
                      <a:gd name="connsiteX33" fmla="*/ 366666 w 1179512"/>
                      <a:gd name="connsiteY33" fmla="*/ 478574 h 2079086"/>
                      <a:gd name="connsiteX34" fmla="*/ 741218 w 1179512"/>
                      <a:gd name="connsiteY34" fmla="*/ 789682 h 2079086"/>
                      <a:gd name="connsiteX35" fmla="*/ 1018718 w 1179512"/>
                      <a:gd name="connsiteY35" fmla="*/ 1197655 h 2079086"/>
                      <a:gd name="connsiteX36" fmla="*/ 1064453 w 1179512"/>
                      <a:gd name="connsiteY36" fmla="*/ 1442732 h 2079086"/>
                      <a:gd name="connsiteX37" fmla="*/ 989100 w 1179512"/>
                      <a:gd name="connsiteY37" fmla="*/ 1751875 h 2079086"/>
                      <a:gd name="connsiteX38" fmla="*/ 515626 w 1179512"/>
                      <a:gd name="connsiteY38" fmla="*/ 2060084 h 2079086"/>
                      <a:gd name="connsiteX39" fmla="*/ 564791 w 1179512"/>
                      <a:gd name="connsiteY39" fmla="*/ 2062609 h 2079086"/>
                      <a:gd name="connsiteX40" fmla="*/ 1089020 w 1179512"/>
                      <a:gd name="connsiteY40" fmla="*/ 1751875 h 2079086"/>
                      <a:gd name="connsiteX41" fmla="*/ 1164342 w 1179512"/>
                      <a:gd name="connsiteY41" fmla="*/ 1442732 h 2079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1179512" h="2079086">
                        <a:moveTo>
                          <a:pt x="1164342" y="1442732"/>
                        </a:moveTo>
                        <a:cubicBezTo>
                          <a:pt x="1162315" y="1359678"/>
                          <a:pt x="1147507" y="1275627"/>
                          <a:pt x="1118638" y="1197655"/>
                        </a:cubicBezTo>
                        <a:cubicBezTo>
                          <a:pt x="1060525" y="1040776"/>
                          <a:pt x="959452" y="906531"/>
                          <a:pt x="841106" y="789682"/>
                        </a:cubicBezTo>
                        <a:cubicBezTo>
                          <a:pt x="725474" y="675515"/>
                          <a:pt x="595188" y="577403"/>
                          <a:pt x="466555" y="478574"/>
                        </a:cubicBezTo>
                        <a:cubicBezTo>
                          <a:pt x="453149" y="468255"/>
                          <a:pt x="439711" y="457966"/>
                          <a:pt x="426337" y="447616"/>
                        </a:cubicBezTo>
                        <a:cubicBezTo>
                          <a:pt x="426213" y="447522"/>
                          <a:pt x="426088" y="447429"/>
                          <a:pt x="425963" y="447304"/>
                        </a:cubicBezTo>
                        <a:cubicBezTo>
                          <a:pt x="424810" y="446431"/>
                          <a:pt x="423656" y="445558"/>
                          <a:pt x="422533" y="444685"/>
                        </a:cubicBezTo>
                        <a:cubicBezTo>
                          <a:pt x="340852" y="381398"/>
                          <a:pt x="259326" y="316644"/>
                          <a:pt x="187963" y="241821"/>
                        </a:cubicBezTo>
                        <a:cubicBezTo>
                          <a:pt x="172157" y="225267"/>
                          <a:pt x="156943" y="208120"/>
                          <a:pt x="142571" y="190287"/>
                        </a:cubicBezTo>
                        <a:cubicBezTo>
                          <a:pt x="124208" y="165533"/>
                          <a:pt x="107778" y="139407"/>
                          <a:pt x="94622" y="111567"/>
                        </a:cubicBezTo>
                        <a:cubicBezTo>
                          <a:pt x="94559" y="111536"/>
                          <a:pt x="94559" y="111505"/>
                          <a:pt x="94559" y="111474"/>
                        </a:cubicBezTo>
                        <a:cubicBezTo>
                          <a:pt x="90693" y="100842"/>
                          <a:pt x="87700" y="89993"/>
                          <a:pt x="85487" y="78925"/>
                        </a:cubicBezTo>
                        <a:cubicBezTo>
                          <a:pt x="84739" y="68762"/>
                          <a:pt x="84708" y="58630"/>
                          <a:pt x="85362" y="48466"/>
                        </a:cubicBezTo>
                        <a:cubicBezTo>
                          <a:pt x="86921" y="40766"/>
                          <a:pt x="88947" y="33190"/>
                          <a:pt x="91441" y="25707"/>
                        </a:cubicBezTo>
                        <a:cubicBezTo>
                          <a:pt x="93811" y="21125"/>
                          <a:pt x="96368" y="16698"/>
                          <a:pt x="99173" y="12364"/>
                        </a:cubicBezTo>
                        <a:cubicBezTo>
                          <a:pt x="103164" y="8031"/>
                          <a:pt x="107373" y="3915"/>
                          <a:pt x="111768" y="-13"/>
                        </a:cubicBezTo>
                        <a:cubicBezTo>
                          <a:pt x="112579" y="-574"/>
                          <a:pt x="113390" y="-1104"/>
                          <a:pt x="114232" y="-1603"/>
                        </a:cubicBezTo>
                        <a:cubicBezTo>
                          <a:pt x="114076" y="-1634"/>
                          <a:pt x="113888" y="-1696"/>
                          <a:pt x="113733" y="-1759"/>
                        </a:cubicBezTo>
                        <a:cubicBezTo>
                          <a:pt x="113608" y="-1790"/>
                          <a:pt x="113452" y="-1821"/>
                          <a:pt x="113327" y="-1884"/>
                        </a:cubicBezTo>
                        <a:cubicBezTo>
                          <a:pt x="107497" y="-3848"/>
                          <a:pt x="101699" y="-6248"/>
                          <a:pt x="95962" y="-8992"/>
                        </a:cubicBezTo>
                        <a:cubicBezTo>
                          <a:pt x="87669" y="-11922"/>
                          <a:pt x="79283" y="-14323"/>
                          <a:pt x="70709" y="-16162"/>
                        </a:cubicBezTo>
                        <a:cubicBezTo>
                          <a:pt x="63788" y="-16567"/>
                          <a:pt x="56867" y="-16567"/>
                          <a:pt x="49946" y="-16193"/>
                        </a:cubicBezTo>
                        <a:cubicBezTo>
                          <a:pt x="43243" y="-14728"/>
                          <a:pt x="36634" y="-12889"/>
                          <a:pt x="30118" y="-10706"/>
                        </a:cubicBezTo>
                        <a:cubicBezTo>
                          <a:pt x="23851" y="-7495"/>
                          <a:pt x="17803" y="-3941"/>
                          <a:pt x="11911" y="-44"/>
                        </a:cubicBezTo>
                        <a:cubicBezTo>
                          <a:pt x="7515" y="3884"/>
                          <a:pt x="3275" y="7999"/>
                          <a:pt x="-715" y="12364"/>
                        </a:cubicBezTo>
                        <a:cubicBezTo>
                          <a:pt x="-3490" y="16666"/>
                          <a:pt x="-6046" y="21093"/>
                          <a:pt x="-8416" y="25614"/>
                        </a:cubicBezTo>
                        <a:cubicBezTo>
                          <a:pt x="-10941" y="33096"/>
                          <a:pt x="-12968" y="40734"/>
                          <a:pt x="-14526" y="48466"/>
                        </a:cubicBezTo>
                        <a:cubicBezTo>
                          <a:pt x="-15181" y="58630"/>
                          <a:pt x="-15150" y="68793"/>
                          <a:pt x="-14402" y="78957"/>
                        </a:cubicBezTo>
                        <a:cubicBezTo>
                          <a:pt x="-12220" y="90024"/>
                          <a:pt x="-9195" y="100874"/>
                          <a:pt x="-5329" y="111474"/>
                        </a:cubicBezTo>
                        <a:cubicBezTo>
                          <a:pt x="-5329" y="111505"/>
                          <a:pt x="-5329" y="111536"/>
                          <a:pt x="-5267" y="111567"/>
                        </a:cubicBezTo>
                        <a:cubicBezTo>
                          <a:pt x="7889" y="139407"/>
                          <a:pt x="24319" y="165533"/>
                          <a:pt x="42682" y="190287"/>
                        </a:cubicBezTo>
                        <a:cubicBezTo>
                          <a:pt x="57054" y="208120"/>
                          <a:pt x="72268" y="225267"/>
                          <a:pt x="88075" y="241821"/>
                        </a:cubicBezTo>
                        <a:cubicBezTo>
                          <a:pt x="160591" y="317829"/>
                          <a:pt x="243551" y="383455"/>
                          <a:pt x="326511" y="447678"/>
                        </a:cubicBezTo>
                        <a:cubicBezTo>
                          <a:pt x="339885" y="457998"/>
                          <a:pt x="353260" y="468286"/>
                          <a:pt x="366666" y="478574"/>
                        </a:cubicBezTo>
                        <a:cubicBezTo>
                          <a:pt x="495299" y="577403"/>
                          <a:pt x="625585" y="675515"/>
                          <a:pt x="741218" y="789682"/>
                        </a:cubicBezTo>
                        <a:cubicBezTo>
                          <a:pt x="859563" y="906531"/>
                          <a:pt x="960636" y="1040776"/>
                          <a:pt x="1018718" y="1197655"/>
                        </a:cubicBezTo>
                        <a:cubicBezTo>
                          <a:pt x="1047587" y="1275627"/>
                          <a:pt x="1062426" y="1359678"/>
                          <a:pt x="1064453" y="1442732"/>
                        </a:cubicBezTo>
                        <a:cubicBezTo>
                          <a:pt x="1067072" y="1550321"/>
                          <a:pt x="1040946" y="1657567"/>
                          <a:pt x="989100" y="1751875"/>
                        </a:cubicBezTo>
                        <a:cubicBezTo>
                          <a:pt x="893545" y="1925839"/>
                          <a:pt x="711756" y="2041815"/>
                          <a:pt x="515626" y="2060084"/>
                        </a:cubicBezTo>
                        <a:cubicBezTo>
                          <a:pt x="531900" y="2061861"/>
                          <a:pt x="548330" y="2062703"/>
                          <a:pt x="564791" y="2062609"/>
                        </a:cubicBezTo>
                        <a:cubicBezTo>
                          <a:pt x="779814" y="2061269"/>
                          <a:pt x="985234" y="1940773"/>
                          <a:pt x="1089020" y="1751875"/>
                        </a:cubicBezTo>
                        <a:cubicBezTo>
                          <a:pt x="1140835" y="1657567"/>
                          <a:pt x="1166961" y="1550321"/>
                          <a:pt x="1164342" y="1442732"/>
                        </a:cubicBezTo>
                      </a:path>
                    </a:pathLst>
                  </a:custGeom>
                  <a:solidFill>
                    <a:srgbClr val="24A892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1223" name="그룹 1222">
                    <a:extLst>
                      <a:ext uri="{FF2B5EF4-FFF2-40B4-BE49-F238E27FC236}">
                        <a16:creationId xmlns:a16="http://schemas.microsoft.com/office/drawing/2014/main" id="{B610DE1C-CBF7-6039-911F-F9D08B682AEF}"/>
                      </a:ext>
                    </a:extLst>
                  </p:cNvPr>
                  <p:cNvGrpSpPr/>
                  <p:nvPr/>
                </p:nvGrpSpPr>
                <p:grpSpPr>
                  <a:xfrm>
                    <a:off x="5661762" y="1600651"/>
                    <a:ext cx="862864" cy="389448"/>
                    <a:chOff x="5706566" y="1600651"/>
                    <a:chExt cx="773255" cy="389448"/>
                  </a:xfrm>
                </p:grpSpPr>
                <p:sp>
                  <p:nvSpPr>
                    <p:cNvPr id="1227" name="자유형: 도형 1226">
                      <a:extLst>
                        <a:ext uri="{FF2B5EF4-FFF2-40B4-BE49-F238E27FC236}">
                          <a16:creationId xmlns:a16="http://schemas.microsoft.com/office/drawing/2014/main" id="{BB05B617-79D7-BEAC-0272-A1E831623930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64560" y="1600651"/>
                      <a:ext cx="657272" cy="343082"/>
                    </a:xfrm>
                    <a:custGeom>
                      <a:avLst/>
                      <a:gdLst>
                        <a:gd name="connsiteX0" fmla="*/ 2192688 w 2202195"/>
                        <a:gd name="connsiteY0" fmla="*/ 1132208 h 1198883"/>
                        <a:gd name="connsiteX1" fmla="*/ 2192688 w 2202195"/>
                        <a:gd name="connsiteY1" fmla="*/ -1860 h 1198883"/>
                        <a:gd name="connsiteX2" fmla="*/ -9507 w 2202195"/>
                        <a:gd name="connsiteY2" fmla="*/ -1860 h 1198883"/>
                        <a:gd name="connsiteX3" fmla="*/ -9507 w 2202195"/>
                        <a:gd name="connsiteY3" fmla="*/ 1132208 h 1198883"/>
                        <a:gd name="connsiteX4" fmla="*/ 55261 w 2202195"/>
                        <a:gd name="connsiteY4" fmla="*/ 1197024 h 1198883"/>
                        <a:gd name="connsiteX5" fmla="*/ 2127904 w 2202195"/>
                        <a:gd name="connsiteY5" fmla="*/ 1197024 h 1198883"/>
                        <a:gd name="connsiteX6" fmla="*/ 2192688 w 2202195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02195" h="1198883">
                          <a:moveTo>
                            <a:pt x="2192688" y="1132208"/>
                          </a:moveTo>
                          <a:lnTo>
                            <a:pt x="2192688" y="-1860"/>
                          </a:lnTo>
                          <a:lnTo>
                            <a:pt x="-9507" y="-1860"/>
                          </a:lnTo>
                          <a:lnTo>
                            <a:pt x="-9507" y="1132208"/>
                          </a:lnTo>
                          <a:cubicBezTo>
                            <a:pt x="-9507" y="1167874"/>
                            <a:pt x="19640" y="1197024"/>
                            <a:pt x="55261" y="1197024"/>
                          </a:cubicBezTo>
                          <a:lnTo>
                            <a:pt x="2127904" y="1197024"/>
                          </a:lnTo>
                          <a:cubicBezTo>
                            <a:pt x="2163538" y="1197024"/>
                            <a:pt x="2192688" y="1167874"/>
                            <a:pt x="2192688" y="1132208"/>
                          </a:cubicBezTo>
                        </a:path>
                      </a:pathLst>
                    </a:custGeom>
                    <a:solidFill>
                      <a:srgbClr val="092924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28" name="자유형: 도형 1227">
                      <a:extLst>
                        <a:ext uri="{FF2B5EF4-FFF2-40B4-BE49-F238E27FC236}">
                          <a16:creationId xmlns:a16="http://schemas.microsoft.com/office/drawing/2014/main" id="{B9C35CBF-CE61-B218-D415-C292BAF7C8EA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363835" y="1600651"/>
                      <a:ext cx="57997" cy="343082"/>
                    </a:xfrm>
                    <a:custGeom>
                      <a:avLst/>
                      <a:gdLst>
                        <a:gd name="connsiteX0" fmla="*/ 182024 w 194321"/>
                        <a:gd name="connsiteY0" fmla="*/ 1132208 h 1198883"/>
                        <a:gd name="connsiteX1" fmla="*/ 182024 w 194321"/>
                        <a:gd name="connsiteY1" fmla="*/ -1860 h 1198883"/>
                        <a:gd name="connsiteX2" fmla="*/ 52455 w 194321"/>
                        <a:gd name="connsiteY2" fmla="*/ -1860 h 1198883"/>
                        <a:gd name="connsiteX3" fmla="*/ 52455 w 194321"/>
                        <a:gd name="connsiteY3" fmla="*/ 1132208 h 1198883"/>
                        <a:gd name="connsiteX4" fmla="*/ -12298 w 194321"/>
                        <a:gd name="connsiteY4" fmla="*/ 1197024 h 1198883"/>
                        <a:gd name="connsiteX5" fmla="*/ 117239 w 194321"/>
                        <a:gd name="connsiteY5" fmla="*/ 1197024 h 1198883"/>
                        <a:gd name="connsiteX6" fmla="*/ 182024 w 194321"/>
                        <a:gd name="connsiteY6" fmla="*/ 1132208 h 11988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94321" h="1198883">
                          <a:moveTo>
                            <a:pt x="182024" y="1132208"/>
                          </a:moveTo>
                          <a:lnTo>
                            <a:pt x="182024" y="-1860"/>
                          </a:lnTo>
                          <a:lnTo>
                            <a:pt x="52455" y="-1860"/>
                          </a:lnTo>
                          <a:lnTo>
                            <a:pt x="52455" y="1132208"/>
                          </a:lnTo>
                          <a:cubicBezTo>
                            <a:pt x="52455" y="1167874"/>
                            <a:pt x="23336" y="1197024"/>
                            <a:pt x="-12298" y="1197024"/>
                          </a:cubicBezTo>
                          <a:lnTo>
                            <a:pt x="117239" y="1197024"/>
                          </a:lnTo>
                          <a:cubicBezTo>
                            <a:pt x="152874" y="1197024"/>
                            <a:pt x="182024" y="1167874"/>
                            <a:pt x="182024" y="1132208"/>
                          </a:cubicBezTo>
                        </a:path>
                      </a:pathLst>
                    </a:custGeom>
                    <a:solidFill>
                      <a:srgbClr val="061C18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29" name="자유형: 도형 1228">
                      <a:extLst>
                        <a:ext uri="{FF2B5EF4-FFF2-40B4-BE49-F238E27FC236}">
                          <a16:creationId xmlns:a16="http://schemas.microsoft.com/office/drawing/2014/main" id="{228B6321-2090-7987-7E7C-B40DE8C627D6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06566" y="1915916"/>
                      <a:ext cx="773255" cy="74183"/>
                    </a:xfrm>
                    <a:custGeom>
                      <a:avLst/>
                      <a:gdLst>
                        <a:gd name="connsiteX0" fmla="*/ 2581291 w 2590797"/>
                        <a:gd name="connsiteY0" fmla="*/ 194852 h 259230"/>
                        <a:gd name="connsiteX1" fmla="*/ 2581291 w 2590797"/>
                        <a:gd name="connsiteY1" fmla="*/ 65253 h 259230"/>
                        <a:gd name="connsiteX2" fmla="*/ 2516538 w 2590797"/>
                        <a:gd name="connsiteY2" fmla="*/ 437 h 259230"/>
                        <a:gd name="connsiteX3" fmla="*/ 55265 w 2590797"/>
                        <a:gd name="connsiteY3" fmla="*/ 437 h 259230"/>
                        <a:gd name="connsiteX4" fmla="*/ -9507 w 2590797"/>
                        <a:gd name="connsiteY4" fmla="*/ 65253 h 259230"/>
                        <a:gd name="connsiteX5" fmla="*/ -9507 w 2590797"/>
                        <a:gd name="connsiteY5" fmla="*/ 194852 h 259230"/>
                        <a:gd name="connsiteX6" fmla="*/ 55265 w 2590797"/>
                        <a:gd name="connsiteY6" fmla="*/ 259668 h 259230"/>
                        <a:gd name="connsiteX7" fmla="*/ 2516538 w 2590797"/>
                        <a:gd name="connsiteY7" fmla="*/ 259668 h 259230"/>
                        <a:gd name="connsiteX8" fmla="*/ 2581291 w 2590797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590797" h="259230">
                          <a:moveTo>
                            <a:pt x="2581291" y="194852"/>
                          </a:moveTo>
                          <a:lnTo>
                            <a:pt x="2581291" y="65253"/>
                          </a:lnTo>
                          <a:cubicBezTo>
                            <a:pt x="2581291" y="29618"/>
                            <a:pt x="2552141" y="437"/>
                            <a:pt x="2516538" y="437"/>
                          </a:cubicBezTo>
                          <a:lnTo>
                            <a:pt x="55265" y="437"/>
                          </a:lnTo>
                          <a:cubicBezTo>
                            <a:pt x="19639" y="437"/>
                            <a:pt x="-9507" y="29618"/>
                            <a:pt x="-9507" y="65253"/>
                          </a:cubicBezTo>
                          <a:lnTo>
                            <a:pt x="-9507" y="194852"/>
                          </a:lnTo>
                          <a:cubicBezTo>
                            <a:pt x="-9507" y="230518"/>
                            <a:pt x="19639" y="259668"/>
                            <a:pt x="55265" y="259668"/>
                          </a:cubicBezTo>
                          <a:lnTo>
                            <a:pt x="2516538" y="259668"/>
                          </a:lnTo>
                          <a:cubicBezTo>
                            <a:pt x="2552141" y="259668"/>
                            <a:pt x="2581291" y="230518"/>
                            <a:pt x="2581291" y="194852"/>
                          </a:cubicBezTo>
                        </a:path>
                      </a:pathLst>
                    </a:custGeom>
                    <a:solidFill>
                      <a:srgbClr val="092924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0" name="자유형: 도형 1229">
                      <a:extLst>
                        <a:ext uri="{FF2B5EF4-FFF2-40B4-BE49-F238E27FC236}">
                          <a16:creationId xmlns:a16="http://schemas.microsoft.com/office/drawing/2014/main" id="{57039174-E474-9057-156F-AD7B6F6EF835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421833" y="1915916"/>
                      <a:ext cx="57988" cy="74183"/>
                    </a:xfrm>
                    <a:custGeom>
                      <a:avLst/>
                      <a:gdLst>
                        <a:gd name="connsiteX0" fmla="*/ 181452 w 194290"/>
                        <a:gd name="connsiteY0" fmla="*/ 194852 h 259230"/>
                        <a:gd name="connsiteX1" fmla="*/ 181452 w 194290"/>
                        <a:gd name="connsiteY1" fmla="*/ 65253 h 259230"/>
                        <a:gd name="connsiteX2" fmla="*/ 116699 w 194290"/>
                        <a:gd name="connsiteY2" fmla="*/ 437 h 259230"/>
                        <a:gd name="connsiteX3" fmla="*/ -12838 w 194290"/>
                        <a:gd name="connsiteY3" fmla="*/ 437 h 259230"/>
                        <a:gd name="connsiteX4" fmla="*/ 51915 w 194290"/>
                        <a:gd name="connsiteY4" fmla="*/ 65253 h 259230"/>
                        <a:gd name="connsiteX5" fmla="*/ 51915 w 194290"/>
                        <a:gd name="connsiteY5" fmla="*/ 194852 h 259230"/>
                        <a:gd name="connsiteX6" fmla="*/ -12838 w 194290"/>
                        <a:gd name="connsiteY6" fmla="*/ 259668 h 259230"/>
                        <a:gd name="connsiteX7" fmla="*/ 116699 w 194290"/>
                        <a:gd name="connsiteY7" fmla="*/ 259668 h 259230"/>
                        <a:gd name="connsiteX8" fmla="*/ 181452 w 194290"/>
                        <a:gd name="connsiteY8" fmla="*/ 194852 h 2592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94290" h="259230">
                          <a:moveTo>
                            <a:pt x="181452" y="194852"/>
                          </a:moveTo>
                          <a:lnTo>
                            <a:pt x="181452" y="65253"/>
                          </a:lnTo>
                          <a:cubicBezTo>
                            <a:pt x="181452" y="29618"/>
                            <a:pt x="152303" y="437"/>
                            <a:pt x="116699" y="437"/>
                          </a:cubicBezTo>
                          <a:lnTo>
                            <a:pt x="-12838" y="437"/>
                          </a:lnTo>
                          <a:cubicBezTo>
                            <a:pt x="22765" y="437"/>
                            <a:pt x="51915" y="29618"/>
                            <a:pt x="51915" y="65253"/>
                          </a:cubicBezTo>
                          <a:lnTo>
                            <a:pt x="51915" y="194852"/>
                          </a:lnTo>
                          <a:cubicBezTo>
                            <a:pt x="51915" y="230518"/>
                            <a:pt x="22765" y="259668"/>
                            <a:pt x="-12838" y="259668"/>
                          </a:cubicBezTo>
                          <a:lnTo>
                            <a:pt x="116699" y="259668"/>
                          </a:lnTo>
                          <a:cubicBezTo>
                            <a:pt x="152303" y="259668"/>
                            <a:pt x="181452" y="230518"/>
                            <a:pt x="181452" y="194852"/>
                          </a:cubicBezTo>
                        </a:path>
                      </a:pathLst>
                    </a:custGeom>
                    <a:solidFill>
                      <a:srgbClr val="061C18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1" name="자유형: 도형 1230">
                      <a:extLst>
                        <a:ext uri="{FF2B5EF4-FFF2-40B4-BE49-F238E27FC236}">
                          <a16:creationId xmlns:a16="http://schemas.microsoft.com/office/drawing/2014/main" id="{0DF2A822-9280-A3A4-C37F-B0A725405DD0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61217" y="1674835"/>
                      <a:ext cx="463956" cy="166897"/>
                    </a:xfrm>
                    <a:custGeom>
                      <a:avLst/>
                      <a:gdLst>
                        <a:gd name="connsiteX0" fmla="*/ 1544979 w 1554486"/>
                        <a:gd name="connsiteY0" fmla="*/ 516394 h 583214"/>
                        <a:gd name="connsiteX1" fmla="*/ 1544979 w 1554486"/>
                        <a:gd name="connsiteY1" fmla="*/ 62748 h 583214"/>
                        <a:gd name="connsiteX2" fmla="*/ 1480195 w 1554486"/>
                        <a:gd name="connsiteY2" fmla="*/ -2037 h 583214"/>
                        <a:gd name="connsiteX3" fmla="*/ 55262 w 1554486"/>
                        <a:gd name="connsiteY3" fmla="*/ -2037 h 583214"/>
                        <a:gd name="connsiteX4" fmla="*/ -9507 w 1554486"/>
                        <a:gd name="connsiteY4" fmla="*/ 62748 h 583214"/>
                        <a:gd name="connsiteX5" fmla="*/ -9507 w 1554486"/>
                        <a:gd name="connsiteY5" fmla="*/ 516394 h 583214"/>
                        <a:gd name="connsiteX6" fmla="*/ 55262 w 1554486"/>
                        <a:gd name="connsiteY6" fmla="*/ 581178 h 583214"/>
                        <a:gd name="connsiteX7" fmla="*/ 1480195 w 1554486"/>
                        <a:gd name="connsiteY7" fmla="*/ 581178 h 583214"/>
                        <a:gd name="connsiteX8" fmla="*/ 1544979 w 1554486"/>
                        <a:gd name="connsiteY8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554486" h="583214">
                          <a:moveTo>
                            <a:pt x="1544979" y="516394"/>
                          </a:moveTo>
                          <a:lnTo>
                            <a:pt x="1544979" y="62748"/>
                          </a:lnTo>
                          <a:cubicBezTo>
                            <a:pt x="1544979" y="27113"/>
                            <a:pt x="1515829" y="-2037"/>
                            <a:pt x="1480195" y="-2037"/>
                          </a:cubicBezTo>
                          <a:lnTo>
                            <a:pt x="55262" y="-2037"/>
                          </a:lnTo>
                          <a:cubicBezTo>
                            <a:pt x="19639" y="-2037"/>
                            <a:pt x="-9507" y="27113"/>
                            <a:pt x="-9507" y="62748"/>
                          </a:cubicBezTo>
                          <a:lnTo>
                            <a:pt x="-9507" y="516394"/>
                          </a:lnTo>
                          <a:cubicBezTo>
                            <a:pt x="-9507" y="552028"/>
                            <a:pt x="19639" y="581178"/>
                            <a:pt x="55262" y="581178"/>
                          </a:cubicBezTo>
                          <a:lnTo>
                            <a:pt x="1480195" y="581178"/>
                          </a:lnTo>
                          <a:cubicBezTo>
                            <a:pt x="1515829" y="581178"/>
                            <a:pt x="1544979" y="552028"/>
                            <a:pt x="1544979" y="516394"/>
                          </a:cubicBezTo>
                        </a:path>
                      </a:pathLst>
                    </a:custGeom>
                    <a:solidFill>
                      <a:srgbClr val="29BDA4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2" name="자유형: 도형 1231">
                      <a:extLst>
                        <a:ext uri="{FF2B5EF4-FFF2-40B4-BE49-F238E27FC236}">
                          <a16:creationId xmlns:a16="http://schemas.microsoft.com/office/drawing/2014/main" id="{D7DC8390-CFDB-3E43-A86F-4A3EE8E05FBB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922111" y="1674835"/>
                      <a:ext cx="403062" cy="166897"/>
                    </a:xfrm>
                    <a:custGeom>
                      <a:avLst/>
                      <a:gdLst>
                        <a:gd name="connsiteX0" fmla="*/ 1340672 w 1350462"/>
                        <a:gd name="connsiteY0" fmla="*/ 516394 h 583214"/>
                        <a:gd name="connsiteX1" fmla="*/ 1340672 w 1350462"/>
                        <a:gd name="connsiteY1" fmla="*/ 62748 h 583214"/>
                        <a:gd name="connsiteX2" fmla="*/ 1275887 w 1350462"/>
                        <a:gd name="connsiteY2" fmla="*/ -2037 h 583214"/>
                        <a:gd name="connsiteX3" fmla="*/ -9791 w 1350462"/>
                        <a:gd name="connsiteY3" fmla="*/ -2037 h 583214"/>
                        <a:gd name="connsiteX4" fmla="*/ 1113958 w 1350462"/>
                        <a:gd name="connsiteY4" fmla="*/ 581178 h 583214"/>
                        <a:gd name="connsiteX5" fmla="*/ 1275887 w 1350462"/>
                        <a:gd name="connsiteY5" fmla="*/ 581178 h 583214"/>
                        <a:gd name="connsiteX6" fmla="*/ 1340672 w 1350462"/>
                        <a:gd name="connsiteY6" fmla="*/ 516394 h 58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350462" h="583214">
                          <a:moveTo>
                            <a:pt x="1340672" y="516394"/>
                          </a:moveTo>
                          <a:lnTo>
                            <a:pt x="1340672" y="62748"/>
                          </a:lnTo>
                          <a:cubicBezTo>
                            <a:pt x="1340672" y="27113"/>
                            <a:pt x="1311522" y="-2037"/>
                            <a:pt x="1275887" y="-2037"/>
                          </a:cubicBezTo>
                          <a:lnTo>
                            <a:pt x="-9791" y="-2037"/>
                          </a:lnTo>
                          <a:cubicBezTo>
                            <a:pt x="251881" y="3139"/>
                            <a:pt x="1113958" y="58851"/>
                            <a:pt x="1113958" y="581178"/>
                          </a:cubicBezTo>
                          <a:lnTo>
                            <a:pt x="1275887" y="581178"/>
                          </a:lnTo>
                          <a:cubicBezTo>
                            <a:pt x="1311522" y="581178"/>
                            <a:pt x="1340672" y="552028"/>
                            <a:pt x="1340672" y="516394"/>
                          </a:cubicBezTo>
                        </a:path>
                      </a:pathLst>
                    </a:custGeom>
                    <a:solidFill>
                      <a:srgbClr val="24A892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3" name="자유형: 도형 1232">
                      <a:extLst>
                        <a:ext uri="{FF2B5EF4-FFF2-40B4-BE49-F238E27FC236}">
                          <a16:creationId xmlns:a16="http://schemas.microsoft.com/office/drawing/2014/main" id="{EB369D9D-D7B1-717D-3EDD-E3AA709FCD04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880548" y="1693374"/>
                      <a:ext cx="181229" cy="83453"/>
                    </a:xfrm>
                    <a:custGeom>
                      <a:avLst/>
                      <a:gdLst>
                        <a:gd name="connsiteX0" fmla="*/ -8371 w 607210"/>
                        <a:gd name="connsiteY0" fmla="*/ -2331 h 291622"/>
                        <a:gd name="connsiteX1" fmla="*/ -8371 w 607210"/>
                        <a:gd name="connsiteY1" fmla="*/ 262792 h 291622"/>
                        <a:gd name="connsiteX2" fmla="*/ 18123 w 607210"/>
                        <a:gd name="connsiteY2" fmla="*/ 289292 h 291622"/>
                        <a:gd name="connsiteX3" fmla="*/ 598840 w 607210"/>
                        <a:gd name="connsiteY3" fmla="*/ 289292 h 291622"/>
                        <a:gd name="connsiteX4" fmla="*/ -8371 w 607210"/>
                        <a:gd name="connsiteY4" fmla="*/ -2331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10" h="291622">
                          <a:moveTo>
                            <a:pt x="-8371" y="-2331"/>
                          </a:moveTo>
                          <a:lnTo>
                            <a:pt x="-8371" y="262792"/>
                          </a:lnTo>
                          <a:cubicBezTo>
                            <a:pt x="-8371" y="277414"/>
                            <a:pt x="3492" y="289292"/>
                            <a:pt x="18123" y="289292"/>
                          </a:cubicBezTo>
                          <a:lnTo>
                            <a:pt x="598840" y="289292"/>
                          </a:lnTo>
                          <a:cubicBezTo>
                            <a:pt x="598840" y="289292"/>
                            <a:pt x="137363" y="240688"/>
                            <a:pt x="-8371" y="-2331"/>
                          </a:cubicBezTo>
                        </a:path>
                      </a:pathLst>
                    </a:custGeom>
                    <a:solidFill>
                      <a:srgbClr val="A6ECE0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4" name="자유형: 도형 1233">
                      <a:extLst>
                        <a:ext uri="{FF2B5EF4-FFF2-40B4-BE49-F238E27FC236}">
                          <a16:creationId xmlns:a16="http://schemas.microsoft.com/office/drawing/2014/main" id="{B0968A84-29B7-1D08-EDF1-DC285870BAE0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5786308" y="1619199"/>
                      <a:ext cx="181232" cy="83453"/>
                    </a:xfrm>
                    <a:custGeom>
                      <a:avLst/>
                      <a:gdLst>
                        <a:gd name="connsiteX0" fmla="*/ -7493 w 607220"/>
                        <a:gd name="connsiteY0" fmla="*/ -3273 h 291622"/>
                        <a:gd name="connsiteX1" fmla="*/ -7493 w 607220"/>
                        <a:gd name="connsiteY1" fmla="*/ 261850 h 291622"/>
                        <a:gd name="connsiteX2" fmla="*/ 18998 w 607220"/>
                        <a:gd name="connsiteY2" fmla="*/ 288350 h 291622"/>
                        <a:gd name="connsiteX3" fmla="*/ 599727 w 607220"/>
                        <a:gd name="connsiteY3" fmla="*/ 288350 h 291622"/>
                        <a:gd name="connsiteX4" fmla="*/ -7493 w 607220"/>
                        <a:gd name="connsiteY4" fmla="*/ -3273 h 291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07220" h="291622">
                          <a:moveTo>
                            <a:pt x="-7493" y="-3273"/>
                          </a:moveTo>
                          <a:lnTo>
                            <a:pt x="-7493" y="261850"/>
                          </a:lnTo>
                          <a:cubicBezTo>
                            <a:pt x="-7493" y="276503"/>
                            <a:pt x="4367" y="288350"/>
                            <a:pt x="18998" y="288350"/>
                          </a:cubicBezTo>
                          <a:lnTo>
                            <a:pt x="599727" y="288350"/>
                          </a:lnTo>
                          <a:cubicBezTo>
                            <a:pt x="599727" y="288350"/>
                            <a:pt x="138241" y="239746"/>
                            <a:pt x="-7493" y="-3273"/>
                          </a:cubicBezTo>
                        </a:path>
                      </a:pathLst>
                    </a:custGeom>
                    <a:solidFill>
                      <a:srgbClr val="5B6369"/>
                    </a:solidFill>
                    <a:ln w="3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1224" name="자유형: 도형 1223">
                    <a:extLst>
                      <a:ext uri="{FF2B5EF4-FFF2-40B4-BE49-F238E27FC236}">
                        <a16:creationId xmlns:a16="http://schemas.microsoft.com/office/drawing/2014/main" id="{ECED36F1-A1F1-D7BD-DF79-D5A2FE179821}"/>
                      </a:ext>
                    </a:extLst>
                  </p:cNvPr>
                  <p:cNvSpPr/>
                  <p:nvPr/>
                </p:nvSpPr>
                <p:spPr>
                  <a:xfrm flipV="1">
                    <a:off x="5692167" y="445904"/>
                    <a:ext cx="242859" cy="627183"/>
                  </a:xfrm>
                  <a:custGeom>
                    <a:avLst/>
                    <a:gdLst>
                      <a:gd name="connsiteX0" fmla="*/ 806798 w 813700"/>
                      <a:gd name="connsiteY0" fmla="*/ -14724 h 2191660"/>
                      <a:gd name="connsiteX1" fmla="*/ -6903 w 813700"/>
                      <a:gd name="connsiteY1" fmla="*/ 2176936 h 2191660"/>
                      <a:gd name="connsiteX2" fmla="*/ 301742 w 813700"/>
                      <a:gd name="connsiteY2" fmla="*/ 2176936 h 2191660"/>
                      <a:gd name="connsiteX3" fmla="*/ 806798 w 813700"/>
                      <a:gd name="connsiteY3" fmla="*/ -14724 h 2191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813700" h="2191660">
                        <a:moveTo>
                          <a:pt x="806798" y="-14724"/>
                        </a:moveTo>
                        <a:cubicBezTo>
                          <a:pt x="608797" y="-14724"/>
                          <a:pt x="59646" y="637359"/>
                          <a:pt x="-6903" y="2176936"/>
                        </a:cubicBezTo>
                        <a:lnTo>
                          <a:pt x="301742" y="2176936"/>
                        </a:lnTo>
                        <a:cubicBezTo>
                          <a:pt x="356257" y="293235"/>
                          <a:pt x="806798" y="-14724"/>
                          <a:pt x="806798" y="-14724"/>
                        </a:cubicBezTo>
                      </a:path>
                    </a:pathLst>
                  </a:custGeom>
                  <a:solidFill>
                    <a:srgbClr val="A6ECE0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5" name="자유형: 도형 1224">
                    <a:extLst>
                      <a:ext uri="{FF2B5EF4-FFF2-40B4-BE49-F238E27FC236}">
                        <a16:creationId xmlns:a16="http://schemas.microsoft.com/office/drawing/2014/main" id="{6F452A2D-D20E-9B43-1FB9-304E057E7DB2}"/>
                      </a:ext>
                    </a:extLst>
                  </p:cNvPr>
                  <p:cNvSpPr/>
                  <p:nvPr/>
                </p:nvSpPr>
                <p:spPr>
                  <a:xfrm flipV="1">
                    <a:off x="5901528" y="1361265"/>
                    <a:ext cx="125617" cy="200737"/>
                  </a:xfrm>
                  <a:custGeom>
                    <a:avLst/>
                    <a:gdLst>
                      <a:gd name="connsiteX0" fmla="*/ -8307 w 420879"/>
                      <a:gd name="connsiteY0" fmla="*/ -5805 h 701466"/>
                      <a:gd name="connsiteX1" fmla="*/ 412573 w 420879"/>
                      <a:gd name="connsiteY1" fmla="*/ 695661 h 701466"/>
                      <a:gd name="connsiteX2" fmla="*/ 412573 w 420879"/>
                      <a:gd name="connsiteY2" fmla="*/ -5805 h 701466"/>
                      <a:gd name="connsiteX3" fmla="*/ -8307 w 420879"/>
                      <a:gd name="connsiteY3" fmla="*/ -5805 h 701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20879" h="701466">
                        <a:moveTo>
                          <a:pt x="-8307" y="-5805"/>
                        </a:moveTo>
                        <a:cubicBezTo>
                          <a:pt x="-8307" y="-5805"/>
                          <a:pt x="412573" y="281141"/>
                          <a:pt x="412573" y="695661"/>
                        </a:cubicBezTo>
                        <a:lnTo>
                          <a:pt x="412573" y="-5805"/>
                        </a:lnTo>
                        <a:lnTo>
                          <a:pt x="-8307" y="-5805"/>
                        </a:lnTo>
                      </a:path>
                    </a:pathLst>
                  </a:custGeom>
                  <a:solidFill>
                    <a:srgbClr val="A6ECE0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6" name="자유형: 도형 1225">
                    <a:extLst>
                      <a:ext uri="{FF2B5EF4-FFF2-40B4-BE49-F238E27FC236}">
                        <a16:creationId xmlns:a16="http://schemas.microsoft.com/office/drawing/2014/main" id="{CE0C5FCF-CE3D-A896-32E0-ADA6746589E5}"/>
                      </a:ext>
                    </a:extLst>
                  </p:cNvPr>
                  <p:cNvSpPr/>
                  <p:nvPr/>
                </p:nvSpPr>
                <p:spPr>
                  <a:xfrm flipV="1">
                    <a:off x="5379251" y="346258"/>
                    <a:ext cx="110642" cy="63665"/>
                  </a:xfrm>
                  <a:custGeom>
                    <a:avLst/>
                    <a:gdLst>
                      <a:gd name="connsiteX0" fmla="*/ 367335 w 370707"/>
                      <a:gd name="connsiteY0" fmla="*/ 123374 h 222473"/>
                      <a:gd name="connsiteX1" fmla="*/ 367335 w 370707"/>
                      <a:gd name="connsiteY1" fmla="*/ 123374 h 222473"/>
                      <a:gd name="connsiteX2" fmla="*/ 237274 w 370707"/>
                      <a:gd name="connsiteY2" fmla="*/ 117949 h 222473"/>
                      <a:gd name="connsiteX3" fmla="*/ -3373 w 370707"/>
                      <a:gd name="connsiteY3" fmla="*/ -19569 h 222473"/>
                      <a:gd name="connsiteX4" fmla="*/ 287807 w 370707"/>
                      <a:gd name="connsiteY4" fmla="*/ 202904 h 222473"/>
                      <a:gd name="connsiteX5" fmla="*/ 287807 w 370707"/>
                      <a:gd name="connsiteY5" fmla="*/ 202904 h 222473"/>
                      <a:gd name="connsiteX6" fmla="*/ 367335 w 370707"/>
                      <a:gd name="connsiteY6" fmla="*/ 123374 h 222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70707" h="222473">
                        <a:moveTo>
                          <a:pt x="367335" y="123374"/>
                        </a:moveTo>
                        <a:lnTo>
                          <a:pt x="367335" y="123374"/>
                        </a:lnTo>
                        <a:cubicBezTo>
                          <a:pt x="367335" y="123374"/>
                          <a:pt x="324614" y="135782"/>
                          <a:pt x="237274" y="117949"/>
                        </a:cubicBezTo>
                        <a:cubicBezTo>
                          <a:pt x="130757" y="96188"/>
                          <a:pt x="-3373" y="-19569"/>
                          <a:pt x="-3373" y="-19569"/>
                        </a:cubicBezTo>
                        <a:cubicBezTo>
                          <a:pt x="65383" y="117949"/>
                          <a:pt x="221801" y="202904"/>
                          <a:pt x="287807" y="202904"/>
                        </a:cubicBezTo>
                        <a:lnTo>
                          <a:pt x="287807" y="202904"/>
                        </a:lnTo>
                        <a:cubicBezTo>
                          <a:pt x="331728" y="202904"/>
                          <a:pt x="367335" y="167301"/>
                          <a:pt x="367335" y="123374"/>
                        </a:cubicBezTo>
                      </a:path>
                    </a:pathLst>
                  </a:custGeom>
                  <a:solidFill>
                    <a:srgbClr val="A6ECE0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sp>
          <p:nvSpPr>
            <p:cNvPr id="1252" name="자유형: 도형 1251">
              <a:extLst>
                <a:ext uri="{FF2B5EF4-FFF2-40B4-BE49-F238E27FC236}">
                  <a16:creationId xmlns:a16="http://schemas.microsoft.com/office/drawing/2014/main" id="{70140BCC-4838-8A68-F83C-FF134DB06979}"/>
                </a:ext>
              </a:extLst>
            </p:cNvPr>
            <p:cNvSpPr/>
            <p:nvPr/>
          </p:nvSpPr>
          <p:spPr>
            <a:xfrm>
              <a:off x="4565734" y="4362639"/>
              <a:ext cx="3046576" cy="618084"/>
            </a:xfrm>
            <a:custGeom>
              <a:avLst/>
              <a:gdLst/>
              <a:ahLst/>
              <a:cxnLst/>
              <a:rect l="l" t="t" r="r" b="b"/>
              <a:pathLst>
                <a:path w="3046576" h="618084">
                  <a:moveTo>
                    <a:pt x="2855714" y="570383"/>
                  </a:moveTo>
                  <a:cubicBezTo>
                    <a:pt x="2849345" y="570484"/>
                    <a:pt x="2844176" y="572338"/>
                    <a:pt x="2840207" y="575945"/>
                  </a:cubicBezTo>
                  <a:cubicBezTo>
                    <a:pt x="2836238" y="579552"/>
                    <a:pt x="2834193" y="584302"/>
                    <a:pt x="2834073" y="590195"/>
                  </a:cubicBezTo>
                  <a:cubicBezTo>
                    <a:pt x="2834193" y="596081"/>
                    <a:pt x="2836238" y="600805"/>
                    <a:pt x="2840207" y="604368"/>
                  </a:cubicBezTo>
                  <a:cubicBezTo>
                    <a:pt x="2844176" y="607930"/>
                    <a:pt x="2849345" y="609759"/>
                    <a:pt x="2855714" y="609854"/>
                  </a:cubicBezTo>
                  <a:cubicBezTo>
                    <a:pt x="2862156" y="609759"/>
                    <a:pt x="2867369" y="607930"/>
                    <a:pt x="2871354" y="604368"/>
                  </a:cubicBezTo>
                  <a:cubicBezTo>
                    <a:pt x="2875338" y="600805"/>
                    <a:pt x="2877389" y="596081"/>
                    <a:pt x="2877507" y="590195"/>
                  </a:cubicBezTo>
                  <a:cubicBezTo>
                    <a:pt x="2877389" y="584302"/>
                    <a:pt x="2875338" y="579552"/>
                    <a:pt x="2871354" y="575945"/>
                  </a:cubicBezTo>
                  <a:cubicBezTo>
                    <a:pt x="2867369" y="572338"/>
                    <a:pt x="2862156" y="570484"/>
                    <a:pt x="2855714" y="570383"/>
                  </a:cubicBezTo>
                  <a:close/>
                  <a:moveTo>
                    <a:pt x="2855714" y="562305"/>
                  </a:moveTo>
                  <a:cubicBezTo>
                    <a:pt x="2864858" y="562439"/>
                    <a:pt x="2872211" y="565030"/>
                    <a:pt x="2877774" y="570078"/>
                  </a:cubicBezTo>
                  <a:cubicBezTo>
                    <a:pt x="2883336" y="575126"/>
                    <a:pt x="2886194" y="581832"/>
                    <a:pt x="2886346" y="590195"/>
                  </a:cubicBezTo>
                  <a:cubicBezTo>
                    <a:pt x="2886194" y="598558"/>
                    <a:pt x="2883336" y="605263"/>
                    <a:pt x="2877774" y="610311"/>
                  </a:cubicBezTo>
                  <a:cubicBezTo>
                    <a:pt x="2872211" y="615360"/>
                    <a:pt x="2864858" y="617950"/>
                    <a:pt x="2855714" y="618084"/>
                  </a:cubicBezTo>
                  <a:cubicBezTo>
                    <a:pt x="2846576" y="617950"/>
                    <a:pt x="2839248" y="615360"/>
                    <a:pt x="2833730" y="610311"/>
                  </a:cubicBezTo>
                  <a:cubicBezTo>
                    <a:pt x="2828212" y="605263"/>
                    <a:pt x="2825380" y="598558"/>
                    <a:pt x="2825234" y="590195"/>
                  </a:cubicBezTo>
                  <a:cubicBezTo>
                    <a:pt x="2825380" y="581832"/>
                    <a:pt x="2828212" y="575126"/>
                    <a:pt x="2833730" y="570078"/>
                  </a:cubicBezTo>
                  <a:cubicBezTo>
                    <a:pt x="2839248" y="565030"/>
                    <a:pt x="2846576" y="562439"/>
                    <a:pt x="2855714" y="562305"/>
                  </a:cubicBezTo>
                  <a:close/>
                  <a:moveTo>
                    <a:pt x="2933133" y="495402"/>
                  </a:moveTo>
                  <a:lnTo>
                    <a:pt x="2992569" y="495402"/>
                  </a:lnTo>
                  <a:lnTo>
                    <a:pt x="2992569" y="537617"/>
                  </a:lnTo>
                  <a:lnTo>
                    <a:pt x="2942734" y="537617"/>
                  </a:lnTo>
                  <a:lnTo>
                    <a:pt x="2942734" y="566877"/>
                  </a:lnTo>
                  <a:lnTo>
                    <a:pt x="2998208" y="566877"/>
                  </a:lnTo>
                  <a:lnTo>
                    <a:pt x="2998208" y="574650"/>
                  </a:lnTo>
                  <a:lnTo>
                    <a:pt x="2933590" y="574650"/>
                  </a:lnTo>
                  <a:lnTo>
                    <a:pt x="2933590" y="529692"/>
                  </a:lnTo>
                  <a:lnTo>
                    <a:pt x="2983425" y="529692"/>
                  </a:lnTo>
                  <a:lnTo>
                    <a:pt x="2983425" y="503022"/>
                  </a:lnTo>
                  <a:lnTo>
                    <a:pt x="2933133" y="503022"/>
                  </a:lnTo>
                  <a:close/>
                  <a:moveTo>
                    <a:pt x="2799630" y="491135"/>
                  </a:moveTo>
                  <a:lnTo>
                    <a:pt x="2860590" y="491135"/>
                  </a:lnTo>
                  <a:lnTo>
                    <a:pt x="2860590" y="498755"/>
                  </a:lnTo>
                  <a:lnTo>
                    <a:pt x="2834987" y="498755"/>
                  </a:lnTo>
                  <a:lnTo>
                    <a:pt x="2834987" y="503479"/>
                  </a:lnTo>
                  <a:cubicBezTo>
                    <a:pt x="2834930" y="505829"/>
                    <a:pt x="2835311" y="508330"/>
                    <a:pt x="2836130" y="510985"/>
                  </a:cubicBezTo>
                  <a:cubicBezTo>
                    <a:pt x="2836949" y="513639"/>
                    <a:pt x="2838550" y="516522"/>
                    <a:pt x="2840931" y="519633"/>
                  </a:cubicBezTo>
                  <a:lnTo>
                    <a:pt x="2861657" y="545999"/>
                  </a:lnTo>
                  <a:lnTo>
                    <a:pt x="2855256" y="551180"/>
                  </a:lnTo>
                  <a:lnTo>
                    <a:pt x="2834530" y="524815"/>
                  </a:lnTo>
                  <a:cubicBezTo>
                    <a:pt x="2833762" y="523824"/>
                    <a:pt x="2833050" y="522834"/>
                    <a:pt x="2832396" y="521843"/>
                  </a:cubicBezTo>
                  <a:cubicBezTo>
                    <a:pt x="2831742" y="520853"/>
                    <a:pt x="2831184" y="519862"/>
                    <a:pt x="2830720" y="518871"/>
                  </a:cubicBezTo>
                  <a:cubicBezTo>
                    <a:pt x="2829628" y="520853"/>
                    <a:pt x="2828307" y="522834"/>
                    <a:pt x="2826758" y="524815"/>
                  </a:cubicBezTo>
                  <a:lnTo>
                    <a:pt x="2806336" y="551180"/>
                  </a:lnTo>
                  <a:lnTo>
                    <a:pt x="2799630" y="545999"/>
                  </a:lnTo>
                  <a:lnTo>
                    <a:pt x="2820357" y="519633"/>
                  </a:lnTo>
                  <a:cubicBezTo>
                    <a:pt x="2822738" y="516589"/>
                    <a:pt x="2824338" y="513725"/>
                    <a:pt x="2825157" y="511042"/>
                  </a:cubicBezTo>
                  <a:cubicBezTo>
                    <a:pt x="2825977" y="508359"/>
                    <a:pt x="2826358" y="505838"/>
                    <a:pt x="2826300" y="503479"/>
                  </a:cubicBezTo>
                  <a:lnTo>
                    <a:pt x="2826300" y="498755"/>
                  </a:lnTo>
                  <a:lnTo>
                    <a:pt x="2799630" y="498755"/>
                  </a:lnTo>
                  <a:close/>
                  <a:moveTo>
                    <a:pt x="2885736" y="484277"/>
                  </a:moveTo>
                  <a:lnTo>
                    <a:pt x="2895033" y="484277"/>
                  </a:lnTo>
                  <a:lnTo>
                    <a:pt x="2895033" y="519329"/>
                  </a:lnTo>
                  <a:lnTo>
                    <a:pt x="2915454" y="519329"/>
                  </a:lnTo>
                  <a:lnTo>
                    <a:pt x="2915454" y="526949"/>
                  </a:lnTo>
                  <a:lnTo>
                    <a:pt x="2895033" y="526949"/>
                  </a:lnTo>
                  <a:lnTo>
                    <a:pt x="2895033" y="562001"/>
                  </a:lnTo>
                  <a:lnTo>
                    <a:pt x="2885736" y="562001"/>
                  </a:lnTo>
                  <a:close/>
                  <a:moveTo>
                    <a:pt x="3025030" y="484124"/>
                  </a:moveTo>
                  <a:lnTo>
                    <a:pt x="3034174" y="484124"/>
                  </a:lnTo>
                  <a:lnTo>
                    <a:pt x="3034174" y="612293"/>
                  </a:lnTo>
                  <a:lnTo>
                    <a:pt x="3025030" y="612293"/>
                  </a:lnTo>
                  <a:lnTo>
                    <a:pt x="3025030" y="550723"/>
                  </a:lnTo>
                  <a:lnTo>
                    <a:pt x="2997750" y="550723"/>
                  </a:lnTo>
                  <a:lnTo>
                    <a:pt x="2997750" y="543103"/>
                  </a:lnTo>
                  <a:lnTo>
                    <a:pt x="3025030" y="543103"/>
                  </a:lnTo>
                  <a:lnTo>
                    <a:pt x="3025030" y="521919"/>
                  </a:lnTo>
                  <a:lnTo>
                    <a:pt x="2998817" y="521919"/>
                  </a:lnTo>
                  <a:lnTo>
                    <a:pt x="2998817" y="514147"/>
                  </a:lnTo>
                  <a:lnTo>
                    <a:pt x="3025030" y="514147"/>
                  </a:lnTo>
                  <a:close/>
                  <a:moveTo>
                    <a:pt x="2968166" y="360414"/>
                  </a:moveTo>
                  <a:cubicBezTo>
                    <a:pt x="2959006" y="360584"/>
                    <a:pt x="2951622" y="363093"/>
                    <a:pt x="2946013" y="367939"/>
                  </a:cubicBezTo>
                  <a:cubicBezTo>
                    <a:pt x="2940404" y="372786"/>
                    <a:pt x="2937520" y="378945"/>
                    <a:pt x="2937362" y="386417"/>
                  </a:cubicBezTo>
                  <a:cubicBezTo>
                    <a:pt x="2937520" y="393897"/>
                    <a:pt x="2940404" y="400089"/>
                    <a:pt x="2946013" y="404994"/>
                  </a:cubicBezTo>
                  <a:cubicBezTo>
                    <a:pt x="2951622" y="409899"/>
                    <a:pt x="2959006" y="412441"/>
                    <a:pt x="2968166" y="412620"/>
                  </a:cubicBezTo>
                  <a:cubicBezTo>
                    <a:pt x="2977238" y="412441"/>
                    <a:pt x="2984597" y="409899"/>
                    <a:pt x="2990244" y="404994"/>
                  </a:cubicBezTo>
                  <a:cubicBezTo>
                    <a:pt x="2995890" y="400089"/>
                    <a:pt x="2998799" y="393897"/>
                    <a:pt x="2998970" y="386417"/>
                  </a:cubicBezTo>
                  <a:cubicBezTo>
                    <a:pt x="2998799" y="378945"/>
                    <a:pt x="2995890" y="372786"/>
                    <a:pt x="2990244" y="367939"/>
                  </a:cubicBezTo>
                  <a:cubicBezTo>
                    <a:pt x="2984597" y="363093"/>
                    <a:pt x="2977238" y="360584"/>
                    <a:pt x="2968166" y="360414"/>
                  </a:cubicBezTo>
                  <a:close/>
                  <a:moveTo>
                    <a:pt x="2968166" y="349212"/>
                  </a:moveTo>
                  <a:cubicBezTo>
                    <a:pt x="2980863" y="349300"/>
                    <a:pt x="2991023" y="352575"/>
                    <a:pt x="2998645" y="359038"/>
                  </a:cubicBezTo>
                  <a:cubicBezTo>
                    <a:pt x="3006266" y="365502"/>
                    <a:pt x="3010175" y="374628"/>
                    <a:pt x="3010371" y="386417"/>
                  </a:cubicBezTo>
                  <a:cubicBezTo>
                    <a:pt x="3010175" y="397251"/>
                    <a:pt x="3006266" y="406136"/>
                    <a:pt x="2998645" y="413070"/>
                  </a:cubicBezTo>
                  <a:cubicBezTo>
                    <a:pt x="2991023" y="420004"/>
                    <a:pt x="2980863" y="423588"/>
                    <a:pt x="2968166" y="423821"/>
                  </a:cubicBezTo>
                  <a:cubicBezTo>
                    <a:pt x="2955556" y="423588"/>
                    <a:pt x="2945421" y="420004"/>
                    <a:pt x="2937762" y="413070"/>
                  </a:cubicBezTo>
                  <a:cubicBezTo>
                    <a:pt x="2930103" y="406136"/>
                    <a:pt x="2926169" y="397251"/>
                    <a:pt x="2925960" y="386417"/>
                  </a:cubicBezTo>
                  <a:cubicBezTo>
                    <a:pt x="2926169" y="374628"/>
                    <a:pt x="2930103" y="365502"/>
                    <a:pt x="2937762" y="359038"/>
                  </a:cubicBezTo>
                  <a:cubicBezTo>
                    <a:pt x="2945421" y="352575"/>
                    <a:pt x="2955556" y="349300"/>
                    <a:pt x="2968166" y="349212"/>
                  </a:cubicBezTo>
                  <a:close/>
                  <a:moveTo>
                    <a:pt x="2889556" y="323809"/>
                  </a:moveTo>
                  <a:lnTo>
                    <a:pt x="3046576" y="323809"/>
                  </a:lnTo>
                  <a:lnTo>
                    <a:pt x="3046576" y="333810"/>
                  </a:lnTo>
                  <a:lnTo>
                    <a:pt x="2889556" y="333810"/>
                  </a:lnTo>
                  <a:close/>
                  <a:moveTo>
                    <a:pt x="2792858" y="261601"/>
                  </a:moveTo>
                  <a:lnTo>
                    <a:pt x="2862467" y="261601"/>
                  </a:lnTo>
                  <a:lnTo>
                    <a:pt x="2862467" y="272003"/>
                  </a:lnTo>
                  <a:lnTo>
                    <a:pt x="2804060" y="272003"/>
                  </a:lnTo>
                  <a:lnTo>
                    <a:pt x="2801059" y="320609"/>
                  </a:lnTo>
                  <a:cubicBezTo>
                    <a:pt x="2804910" y="318183"/>
                    <a:pt x="2809010" y="316283"/>
                    <a:pt x="2813361" y="314908"/>
                  </a:cubicBezTo>
                  <a:cubicBezTo>
                    <a:pt x="2817711" y="313533"/>
                    <a:pt x="2822012" y="312833"/>
                    <a:pt x="2826262" y="312808"/>
                  </a:cubicBezTo>
                  <a:cubicBezTo>
                    <a:pt x="2840506" y="313041"/>
                    <a:pt x="2851974" y="317425"/>
                    <a:pt x="2860667" y="325959"/>
                  </a:cubicBezTo>
                  <a:cubicBezTo>
                    <a:pt x="2869359" y="334494"/>
                    <a:pt x="2873827" y="345778"/>
                    <a:pt x="2874068" y="359813"/>
                  </a:cubicBezTo>
                  <a:cubicBezTo>
                    <a:pt x="2873827" y="374153"/>
                    <a:pt x="2869359" y="385679"/>
                    <a:pt x="2860667" y="394393"/>
                  </a:cubicBezTo>
                  <a:cubicBezTo>
                    <a:pt x="2851974" y="403106"/>
                    <a:pt x="2840506" y="407582"/>
                    <a:pt x="2826262" y="407819"/>
                  </a:cubicBezTo>
                  <a:cubicBezTo>
                    <a:pt x="2815148" y="407632"/>
                    <a:pt x="2805522" y="404307"/>
                    <a:pt x="2797384" y="397843"/>
                  </a:cubicBezTo>
                  <a:cubicBezTo>
                    <a:pt x="2789245" y="391380"/>
                    <a:pt x="2783870" y="382904"/>
                    <a:pt x="2781257" y="372415"/>
                  </a:cubicBezTo>
                  <a:lnTo>
                    <a:pt x="2792458" y="369815"/>
                  </a:lnTo>
                  <a:cubicBezTo>
                    <a:pt x="2794417" y="377853"/>
                    <a:pt x="2798451" y="384329"/>
                    <a:pt x="2804560" y="389242"/>
                  </a:cubicBezTo>
                  <a:cubicBezTo>
                    <a:pt x="2810669" y="394155"/>
                    <a:pt x="2817903" y="396681"/>
                    <a:pt x="2826262" y="396818"/>
                  </a:cubicBezTo>
                  <a:cubicBezTo>
                    <a:pt x="2837039" y="396626"/>
                    <a:pt x="2845690" y="393159"/>
                    <a:pt x="2852216" y="386417"/>
                  </a:cubicBezTo>
                  <a:cubicBezTo>
                    <a:pt x="2858741" y="379674"/>
                    <a:pt x="2862092" y="370807"/>
                    <a:pt x="2862267" y="359813"/>
                  </a:cubicBezTo>
                  <a:cubicBezTo>
                    <a:pt x="2862092" y="349133"/>
                    <a:pt x="2858741" y="340540"/>
                    <a:pt x="2852216" y="334035"/>
                  </a:cubicBezTo>
                  <a:cubicBezTo>
                    <a:pt x="2845690" y="327530"/>
                    <a:pt x="2837039" y="324188"/>
                    <a:pt x="2826262" y="324009"/>
                  </a:cubicBezTo>
                  <a:cubicBezTo>
                    <a:pt x="2821533" y="324076"/>
                    <a:pt x="2816790" y="325242"/>
                    <a:pt x="2812036" y="327509"/>
                  </a:cubicBezTo>
                  <a:cubicBezTo>
                    <a:pt x="2807281" y="329776"/>
                    <a:pt x="2803289" y="332743"/>
                    <a:pt x="2800059" y="336411"/>
                  </a:cubicBezTo>
                  <a:lnTo>
                    <a:pt x="2788458" y="334010"/>
                  </a:lnTo>
                  <a:close/>
                  <a:moveTo>
                    <a:pt x="2913759" y="254000"/>
                  </a:moveTo>
                  <a:lnTo>
                    <a:pt x="3023173" y="254000"/>
                  </a:lnTo>
                  <a:lnTo>
                    <a:pt x="3023173" y="264602"/>
                  </a:lnTo>
                  <a:lnTo>
                    <a:pt x="2925760" y="264602"/>
                  </a:lnTo>
                  <a:lnTo>
                    <a:pt x="2925760" y="297206"/>
                  </a:lnTo>
                  <a:lnTo>
                    <a:pt x="3023173" y="297206"/>
                  </a:lnTo>
                  <a:lnTo>
                    <a:pt x="3023173" y="307407"/>
                  </a:lnTo>
                  <a:lnTo>
                    <a:pt x="2913759" y="307407"/>
                  </a:lnTo>
                  <a:close/>
                  <a:moveTo>
                    <a:pt x="398707" y="116358"/>
                  </a:moveTo>
                  <a:cubicBezTo>
                    <a:pt x="392338" y="116459"/>
                    <a:pt x="387169" y="118313"/>
                    <a:pt x="383200" y="121920"/>
                  </a:cubicBezTo>
                  <a:cubicBezTo>
                    <a:pt x="379231" y="125527"/>
                    <a:pt x="377186" y="130277"/>
                    <a:pt x="377066" y="136170"/>
                  </a:cubicBezTo>
                  <a:cubicBezTo>
                    <a:pt x="377186" y="142056"/>
                    <a:pt x="379231" y="146780"/>
                    <a:pt x="383200" y="150343"/>
                  </a:cubicBezTo>
                  <a:cubicBezTo>
                    <a:pt x="387169" y="153905"/>
                    <a:pt x="392338" y="155734"/>
                    <a:pt x="398707" y="155829"/>
                  </a:cubicBezTo>
                  <a:cubicBezTo>
                    <a:pt x="405149" y="155734"/>
                    <a:pt x="410362" y="153905"/>
                    <a:pt x="414347" y="150343"/>
                  </a:cubicBezTo>
                  <a:cubicBezTo>
                    <a:pt x="418331" y="146780"/>
                    <a:pt x="420382" y="142056"/>
                    <a:pt x="420500" y="136170"/>
                  </a:cubicBezTo>
                  <a:cubicBezTo>
                    <a:pt x="420382" y="130277"/>
                    <a:pt x="418331" y="125527"/>
                    <a:pt x="414347" y="121920"/>
                  </a:cubicBezTo>
                  <a:cubicBezTo>
                    <a:pt x="410362" y="118313"/>
                    <a:pt x="405149" y="116459"/>
                    <a:pt x="398707" y="116358"/>
                  </a:cubicBezTo>
                  <a:close/>
                  <a:moveTo>
                    <a:pt x="398707" y="108280"/>
                  </a:moveTo>
                  <a:cubicBezTo>
                    <a:pt x="407851" y="108414"/>
                    <a:pt x="415204" y="111005"/>
                    <a:pt x="420767" y="116053"/>
                  </a:cubicBezTo>
                  <a:cubicBezTo>
                    <a:pt x="426329" y="121101"/>
                    <a:pt x="429187" y="127807"/>
                    <a:pt x="429339" y="136170"/>
                  </a:cubicBezTo>
                  <a:cubicBezTo>
                    <a:pt x="429187" y="144533"/>
                    <a:pt x="426329" y="151238"/>
                    <a:pt x="420767" y="156286"/>
                  </a:cubicBezTo>
                  <a:cubicBezTo>
                    <a:pt x="415204" y="161335"/>
                    <a:pt x="407851" y="163925"/>
                    <a:pt x="398707" y="164059"/>
                  </a:cubicBezTo>
                  <a:cubicBezTo>
                    <a:pt x="389569" y="163925"/>
                    <a:pt x="382241" y="161335"/>
                    <a:pt x="376723" y="156286"/>
                  </a:cubicBezTo>
                  <a:cubicBezTo>
                    <a:pt x="371205" y="151238"/>
                    <a:pt x="368373" y="144533"/>
                    <a:pt x="368227" y="136170"/>
                  </a:cubicBezTo>
                  <a:cubicBezTo>
                    <a:pt x="368373" y="127807"/>
                    <a:pt x="371205" y="121101"/>
                    <a:pt x="376723" y="116053"/>
                  </a:cubicBezTo>
                  <a:cubicBezTo>
                    <a:pt x="382241" y="111005"/>
                    <a:pt x="389569" y="108414"/>
                    <a:pt x="398707" y="108280"/>
                  </a:cubicBezTo>
                  <a:close/>
                  <a:moveTo>
                    <a:pt x="196834" y="106414"/>
                  </a:moveTo>
                  <a:cubicBezTo>
                    <a:pt x="187674" y="106584"/>
                    <a:pt x="180290" y="109093"/>
                    <a:pt x="174681" y="113939"/>
                  </a:cubicBezTo>
                  <a:cubicBezTo>
                    <a:pt x="169072" y="118786"/>
                    <a:pt x="166188" y="124945"/>
                    <a:pt x="166030" y="132417"/>
                  </a:cubicBezTo>
                  <a:cubicBezTo>
                    <a:pt x="166188" y="139897"/>
                    <a:pt x="169072" y="146089"/>
                    <a:pt x="174681" y="150994"/>
                  </a:cubicBezTo>
                  <a:cubicBezTo>
                    <a:pt x="180290" y="155899"/>
                    <a:pt x="187674" y="158441"/>
                    <a:pt x="196834" y="158620"/>
                  </a:cubicBezTo>
                  <a:cubicBezTo>
                    <a:pt x="205906" y="158441"/>
                    <a:pt x="213265" y="155899"/>
                    <a:pt x="218912" y="150994"/>
                  </a:cubicBezTo>
                  <a:cubicBezTo>
                    <a:pt x="224558" y="146089"/>
                    <a:pt x="227467" y="139897"/>
                    <a:pt x="227638" y="132417"/>
                  </a:cubicBezTo>
                  <a:cubicBezTo>
                    <a:pt x="227467" y="124945"/>
                    <a:pt x="224558" y="118786"/>
                    <a:pt x="218912" y="113939"/>
                  </a:cubicBezTo>
                  <a:cubicBezTo>
                    <a:pt x="213265" y="109093"/>
                    <a:pt x="205906" y="106584"/>
                    <a:pt x="196834" y="106414"/>
                  </a:cubicBezTo>
                  <a:close/>
                  <a:moveTo>
                    <a:pt x="196834" y="95212"/>
                  </a:moveTo>
                  <a:cubicBezTo>
                    <a:pt x="209531" y="95300"/>
                    <a:pt x="219691" y="98575"/>
                    <a:pt x="227313" y="105038"/>
                  </a:cubicBezTo>
                  <a:cubicBezTo>
                    <a:pt x="234934" y="111502"/>
                    <a:pt x="238843" y="120628"/>
                    <a:pt x="239039" y="132417"/>
                  </a:cubicBezTo>
                  <a:cubicBezTo>
                    <a:pt x="238843" y="143251"/>
                    <a:pt x="234934" y="152136"/>
                    <a:pt x="227313" y="159070"/>
                  </a:cubicBezTo>
                  <a:cubicBezTo>
                    <a:pt x="219691" y="166004"/>
                    <a:pt x="209531" y="169588"/>
                    <a:pt x="196834" y="169821"/>
                  </a:cubicBezTo>
                  <a:cubicBezTo>
                    <a:pt x="184224" y="169588"/>
                    <a:pt x="174089" y="166004"/>
                    <a:pt x="166430" y="159070"/>
                  </a:cubicBezTo>
                  <a:cubicBezTo>
                    <a:pt x="158771" y="152136"/>
                    <a:pt x="154837" y="143251"/>
                    <a:pt x="154629" y="132417"/>
                  </a:cubicBezTo>
                  <a:cubicBezTo>
                    <a:pt x="154837" y="120628"/>
                    <a:pt x="158771" y="111502"/>
                    <a:pt x="166430" y="105038"/>
                  </a:cubicBezTo>
                  <a:cubicBezTo>
                    <a:pt x="174089" y="98575"/>
                    <a:pt x="184224" y="95300"/>
                    <a:pt x="196834" y="95212"/>
                  </a:cubicBezTo>
                  <a:close/>
                  <a:moveTo>
                    <a:pt x="118224" y="69809"/>
                  </a:moveTo>
                  <a:lnTo>
                    <a:pt x="275244" y="69809"/>
                  </a:lnTo>
                  <a:lnTo>
                    <a:pt x="275244" y="79810"/>
                  </a:lnTo>
                  <a:lnTo>
                    <a:pt x="118224" y="79810"/>
                  </a:lnTo>
                  <a:close/>
                  <a:moveTo>
                    <a:pt x="476126" y="41377"/>
                  </a:moveTo>
                  <a:lnTo>
                    <a:pt x="535562" y="41377"/>
                  </a:lnTo>
                  <a:lnTo>
                    <a:pt x="535562" y="83592"/>
                  </a:lnTo>
                  <a:lnTo>
                    <a:pt x="485727" y="83592"/>
                  </a:lnTo>
                  <a:lnTo>
                    <a:pt x="485727" y="112852"/>
                  </a:lnTo>
                  <a:lnTo>
                    <a:pt x="541201" y="112852"/>
                  </a:lnTo>
                  <a:lnTo>
                    <a:pt x="541201" y="120625"/>
                  </a:lnTo>
                  <a:lnTo>
                    <a:pt x="476583" y="120625"/>
                  </a:lnTo>
                  <a:lnTo>
                    <a:pt x="476583" y="75667"/>
                  </a:lnTo>
                  <a:lnTo>
                    <a:pt x="526418" y="75667"/>
                  </a:lnTo>
                  <a:lnTo>
                    <a:pt x="526418" y="48997"/>
                  </a:lnTo>
                  <a:lnTo>
                    <a:pt x="476126" y="48997"/>
                  </a:lnTo>
                  <a:close/>
                  <a:moveTo>
                    <a:pt x="342623" y="37110"/>
                  </a:moveTo>
                  <a:lnTo>
                    <a:pt x="403583" y="37110"/>
                  </a:lnTo>
                  <a:lnTo>
                    <a:pt x="403583" y="44730"/>
                  </a:lnTo>
                  <a:lnTo>
                    <a:pt x="377980" y="44730"/>
                  </a:lnTo>
                  <a:lnTo>
                    <a:pt x="377980" y="49454"/>
                  </a:lnTo>
                  <a:cubicBezTo>
                    <a:pt x="377923" y="51804"/>
                    <a:pt x="378304" y="54305"/>
                    <a:pt x="379123" y="56960"/>
                  </a:cubicBezTo>
                  <a:cubicBezTo>
                    <a:pt x="379942" y="59614"/>
                    <a:pt x="381543" y="62497"/>
                    <a:pt x="383924" y="65608"/>
                  </a:cubicBezTo>
                  <a:lnTo>
                    <a:pt x="404650" y="91974"/>
                  </a:lnTo>
                  <a:lnTo>
                    <a:pt x="398249" y="97155"/>
                  </a:lnTo>
                  <a:lnTo>
                    <a:pt x="377523" y="70790"/>
                  </a:lnTo>
                  <a:cubicBezTo>
                    <a:pt x="376755" y="69799"/>
                    <a:pt x="376044" y="68809"/>
                    <a:pt x="375389" y="67818"/>
                  </a:cubicBezTo>
                  <a:cubicBezTo>
                    <a:pt x="374735" y="66828"/>
                    <a:pt x="374177" y="65837"/>
                    <a:pt x="373713" y="64846"/>
                  </a:cubicBezTo>
                  <a:cubicBezTo>
                    <a:pt x="372621" y="66828"/>
                    <a:pt x="371300" y="68809"/>
                    <a:pt x="369751" y="70790"/>
                  </a:cubicBezTo>
                  <a:lnTo>
                    <a:pt x="349329" y="97155"/>
                  </a:lnTo>
                  <a:lnTo>
                    <a:pt x="342623" y="91974"/>
                  </a:lnTo>
                  <a:lnTo>
                    <a:pt x="363350" y="65608"/>
                  </a:lnTo>
                  <a:cubicBezTo>
                    <a:pt x="365731" y="62564"/>
                    <a:pt x="367331" y="59700"/>
                    <a:pt x="368150" y="57017"/>
                  </a:cubicBezTo>
                  <a:cubicBezTo>
                    <a:pt x="368970" y="54334"/>
                    <a:pt x="369351" y="51813"/>
                    <a:pt x="369293" y="49454"/>
                  </a:cubicBezTo>
                  <a:lnTo>
                    <a:pt x="369293" y="44730"/>
                  </a:lnTo>
                  <a:lnTo>
                    <a:pt x="342623" y="44730"/>
                  </a:lnTo>
                  <a:close/>
                  <a:moveTo>
                    <a:pt x="428729" y="30252"/>
                  </a:moveTo>
                  <a:lnTo>
                    <a:pt x="438026" y="30252"/>
                  </a:lnTo>
                  <a:lnTo>
                    <a:pt x="438026" y="65304"/>
                  </a:lnTo>
                  <a:lnTo>
                    <a:pt x="458447" y="65304"/>
                  </a:lnTo>
                  <a:lnTo>
                    <a:pt x="458447" y="72924"/>
                  </a:lnTo>
                  <a:lnTo>
                    <a:pt x="438026" y="72924"/>
                  </a:lnTo>
                  <a:lnTo>
                    <a:pt x="438026" y="107976"/>
                  </a:lnTo>
                  <a:lnTo>
                    <a:pt x="428729" y="107976"/>
                  </a:lnTo>
                  <a:close/>
                  <a:moveTo>
                    <a:pt x="568023" y="30099"/>
                  </a:moveTo>
                  <a:lnTo>
                    <a:pt x="577167" y="30099"/>
                  </a:lnTo>
                  <a:lnTo>
                    <a:pt x="577167" y="158268"/>
                  </a:lnTo>
                  <a:lnTo>
                    <a:pt x="568023" y="158268"/>
                  </a:lnTo>
                  <a:lnTo>
                    <a:pt x="568023" y="96698"/>
                  </a:lnTo>
                  <a:lnTo>
                    <a:pt x="540743" y="96698"/>
                  </a:lnTo>
                  <a:lnTo>
                    <a:pt x="540743" y="89078"/>
                  </a:lnTo>
                  <a:lnTo>
                    <a:pt x="568023" y="89078"/>
                  </a:lnTo>
                  <a:lnTo>
                    <a:pt x="568023" y="67894"/>
                  </a:lnTo>
                  <a:lnTo>
                    <a:pt x="541810" y="67894"/>
                  </a:lnTo>
                  <a:lnTo>
                    <a:pt x="541810" y="60122"/>
                  </a:lnTo>
                  <a:lnTo>
                    <a:pt x="568023" y="60122"/>
                  </a:lnTo>
                  <a:close/>
                  <a:moveTo>
                    <a:pt x="61407" y="6401"/>
                  </a:moveTo>
                  <a:lnTo>
                    <a:pt x="71009" y="12602"/>
                  </a:lnTo>
                  <a:lnTo>
                    <a:pt x="14201" y="99413"/>
                  </a:lnTo>
                  <a:lnTo>
                    <a:pt x="65608" y="99413"/>
                  </a:lnTo>
                  <a:lnTo>
                    <a:pt x="65608" y="48206"/>
                  </a:lnTo>
                  <a:lnTo>
                    <a:pt x="77209" y="48206"/>
                  </a:lnTo>
                  <a:lnTo>
                    <a:pt x="77209" y="99413"/>
                  </a:lnTo>
                  <a:lnTo>
                    <a:pt x="99812" y="99413"/>
                  </a:lnTo>
                  <a:lnTo>
                    <a:pt x="99812" y="110014"/>
                  </a:lnTo>
                  <a:lnTo>
                    <a:pt x="77209" y="110014"/>
                  </a:lnTo>
                  <a:lnTo>
                    <a:pt x="77209" y="151819"/>
                  </a:lnTo>
                  <a:lnTo>
                    <a:pt x="65608" y="151819"/>
                  </a:lnTo>
                  <a:lnTo>
                    <a:pt x="65608" y="110014"/>
                  </a:lnTo>
                  <a:lnTo>
                    <a:pt x="2000" y="110014"/>
                  </a:lnTo>
                  <a:lnTo>
                    <a:pt x="0" y="99413"/>
                  </a:lnTo>
                  <a:close/>
                  <a:moveTo>
                    <a:pt x="142427" y="0"/>
                  </a:moveTo>
                  <a:lnTo>
                    <a:pt x="251841" y="0"/>
                  </a:lnTo>
                  <a:lnTo>
                    <a:pt x="251841" y="10602"/>
                  </a:lnTo>
                  <a:lnTo>
                    <a:pt x="154428" y="10602"/>
                  </a:lnTo>
                  <a:lnTo>
                    <a:pt x="154428" y="43206"/>
                  </a:lnTo>
                  <a:lnTo>
                    <a:pt x="251841" y="43206"/>
                  </a:lnTo>
                  <a:lnTo>
                    <a:pt x="251841" y="53407"/>
                  </a:lnTo>
                  <a:lnTo>
                    <a:pt x="142427" y="5340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200" dirty="0">
                <a:latin typeface="SUITE Light" pitchFamily="50" charset="-127"/>
                <a:ea typeface="SUITE Light" pitchFamily="50" charset="-127"/>
              </a:endParaRPr>
            </a:p>
          </p:txBody>
        </p:sp>
      </p:grpSp>
      <p:sp>
        <p:nvSpPr>
          <p:cNvPr id="1136" name="타원 1135">
            <a:extLst>
              <a:ext uri="{FF2B5EF4-FFF2-40B4-BE49-F238E27FC236}">
                <a16:creationId xmlns:a16="http://schemas.microsoft.com/office/drawing/2014/main" id="{3CA95768-FCA1-5F14-55BD-7E436D137E9A}"/>
              </a:ext>
            </a:extLst>
          </p:cNvPr>
          <p:cNvSpPr/>
          <p:nvPr/>
        </p:nvSpPr>
        <p:spPr>
          <a:xfrm>
            <a:off x="2242048" y="6131787"/>
            <a:ext cx="7707905" cy="722336"/>
          </a:xfrm>
          <a:prstGeom prst="ellipse">
            <a:avLst/>
          </a:prstGeom>
          <a:solidFill>
            <a:srgbClr val="C0C1C5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사각형: 둥근 모서리 1028">
            <a:extLst>
              <a:ext uri="{FF2B5EF4-FFF2-40B4-BE49-F238E27FC236}">
                <a16:creationId xmlns:a16="http://schemas.microsoft.com/office/drawing/2014/main" id="{F44C3888-BC5A-2A30-4675-5A96A95A6761}"/>
              </a:ext>
            </a:extLst>
          </p:cNvPr>
          <p:cNvSpPr/>
          <p:nvPr/>
        </p:nvSpPr>
        <p:spPr>
          <a:xfrm>
            <a:off x="3195638" y="750704"/>
            <a:ext cx="5797766" cy="195309"/>
          </a:xfrm>
          <a:prstGeom prst="roundRect">
            <a:avLst>
              <a:gd name="adj" fmla="val 50000"/>
            </a:avLst>
          </a:prstGeom>
          <a:solidFill>
            <a:srgbClr val="D6D7DB"/>
          </a:solidFill>
          <a:ln>
            <a:noFill/>
          </a:ln>
          <a:effectLst>
            <a:outerShdw dist="254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85D873C0-0E93-BDE3-23E3-C72099468486}"/>
              </a:ext>
            </a:extLst>
          </p:cNvPr>
          <p:cNvGrpSpPr/>
          <p:nvPr/>
        </p:nvGrpSpPr>
        <p:grpSpPr>
          <a:xfrm>
            <a:off x="3352794" y="830391"/>
            <a:ext cx="5486412" cy="5444706"/>
            <a:chOff x="3352794" y="-1629841"/>
            <a:chExt cx="5486412" cy="5444706"/>
          </a:xfrm>
        </p:grpSpPr>
        <p:grpSp>
          <p:nvGrpSpPr>
            <p:cNvPr id="1127" name="그룹 1126">
              <a:extLst>
                <a:ext uri="{FF2B5EF4-FFF2-40B4-BE49-F238E27FC236}">
                  <a16:creationId xmlns:a16="http://schemas.microsoft.com/office/drawing/2014/main" id="{6951D798-9AF9-EA81-45C3-7C6B3D0948FC}"/>
                </a:ext>
              </a:extLst>
            </p:cNvPr>
            <p:cNvGrpSpPr/>
            <p:nvPr/>
          </p:nvGrpSpPr>
          <p:grpSpPr>
            <a:xfrm>
              <a:off x="5430109" y="-1629093"/>
              <a:ext cx="1331782" cy="5299392"/>
              <a:chOff x="5430109" y="-1629093"/>
              <a:chExt cx="1331782" cy="5299392"/>
            </a:xfrm>
          </p:grpSpPr>
          <p:sp>
            <p:nvSpPr>
              <p:cNvPr id="1052" name="자유형: 도형 1051">
                <a:extLst>
                  <a:ext uri="{FF2B5EF4-FFF2-40B4-BE49-F238E27FC236}">
                    <a16:creationId xmlns:a16="http://schemas.microsoft.com/office/drawing/2014/main" id="{20D3740E-13E5-C6E9-8A99-B77D0AF86C60}"/>
                  </a:ext>
                </a:extLst>
              </p:cNvPr>
              <p:cNvSpPr/>
              <p:nvPr/>
            </p:nvSpPr>
            <p:spPr>
              <a:xfrm>
                <a:off x="5430109" y="-1410920"/>
                <a:ext cx="1331782" cy="5081219"/>
              </a:xfrm>
              <a:custGeom>
                <a:avLst/>
                <a:gdLst>
                  <a:gd name="connsiteX0" fmla="*/ 496054 w 1331782"/>
                  <a:gd name="connsiteY0" fmla="*/ 0 h 2736057"/>
                  <a:gd name="connsiteX1" fmla="*/ 835729 w 1331782"/>
                  <a:gd name="connsiteY1" fmla="*/ 0 h 2736057"/>
                  <a:gd name="connsiteX2" fmla="*/ 1331782 w 1331782"/>
                  <a:gd name="connsiteY2" fmla="*/ 2736057 h 2736057"/>
                  <a:gd name="connsiteX3" fmla="*/ 0 w 1331782"/>
                  <a:gd name="connsiteY3" fmla="*/ 2736057 h 2736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36057">
                    <a:moveTo>
                      <a:pt x="496054" y="0"/>
                    </a:moveTo>
                    <a:lnTo>
                      <a:pt x="835729" y="0"/>
                    </a:lnTo>
                    <a:lnTo>
                      <a:pt x="1331782" y="2736057"/>
                    </a:lnTo>
                    <a:lnTo>
                      <a:pt x="0" y="2736057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8" name="그룹 1037">
                <a:extLst>
                  <a:ext uri="{FF2B5EF4-FFF2-40B4-BE49-F238E27FC236}">
                    <a16:creationId xmlns:a16="http://schemas.microsoft.com/office/drawing/2014/main" id="{2EFCE4BC-7A42-DB23-51BE-CE5E59921E60}"/>
                  </a:ext>
                </a:extLst>
              </p:cNvPr>
              <p:cNvGrpSpPr/>
              <p:nvPr/>
            </p:nvGrpSpPr>
            <p:grpSpPr>
              <a:xfrm>
                <a:off x="5946606" y="-1629093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36" name="자유형: 도형 1035">
                  <a:extLst>
                    <a:ext uri="{FF2B5EF4-FFF2-40B4-BE49-F238E27FC236}">
                      <a16:creationId xmlns:a16="http://schemas.microsoft.com/office/drawing/2014/main" id="{861A46DC-0210-7C36-2E5B-CB94487C061D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7" name="자유형: 도형 1036">
                  <a:extLst>
                    <a:ext uri="{FF2B5EF4-FFF2-40B4-BE49-F238E27FC236}">
                      <a16:creationId xmlns:a16="http://schemas.microsoft.com/office/drawing/2014/main" id="{00D9AB0F-99CF-7256-C84C-0114B64A7CDB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8" name="그룹 1127">
              <a:extLst>
                <a:ext uri="{FF2B5EF4-FFF2-40B4-BE49-F238E27FC236}">
                  <a16:creationId xmlns:a16="http://schemas.microsoft.com/office/drawing/2014/main" id="{11E83D89-853B-20E8-67A5-892B1976678B}"/>
                </a:ext>
              </a:extLst>
            </p:cNvPr>
            <p:cNvGrpSpPr/>
            <p:nvPr/>
          </p:nvGrpSpPr>
          <p:grpSpPr>
            <a:xfrm>
              <a:off x="7359874" y="-1629841"/>
              <a:ext cx="1479332" cy="5444706"/>
              <a:chOff x="7426370" y="-1629841"/>
              <a:chExt cx="1479332" cy="5444706"/>
            </a:xfrm>
          </p:grpSpPr>
          <p:sp>
            <p:nvSpPr>
              <p:cNvPr id="1055" name="자유형: 도형 1054">
                <a:extLst>
                  <a:ext uri="{FF2B5EF4-FFF2-40B4-BE49-F238E27FC236}">
                    <a16:creationId xmlns:a16="http://schemas.microsoft.com/office/drawing/2014/main" id="{309787D0-A5F3-66CC-001F-0F982961BA19}"/>
                  </a:ext>
                </a:extLst>
              </p:cNvPr>
              <p:cNvSpPr/>
              <p:nvPr/>
            </p:nvSpPr>
            <p:spPr>
              <a:xfrm rot="808535">
                <a:off x="7426370" y="-1525196"/>
                <a:ext cx="1331782" cy="5340061"/>
              </a:xfrm>
              <a:custGeom>
                <a:avLst/>
                <a:gdLst>
                  <a:gd name="connsiteX0" fmla="*/ 505189 w 1331782"/>
                  <a:gd name="connsiteY0" fmla="*/ 0 h 2786444"/>
                  <a:gd name="connsiteX1" fmla="*/ 833398 w 1331782"/>
                  <a:gd name="connsiteY1" fmla="*/ 37537 h 2786444"/>
                  <a:gd name="connsiteX2" fmla="*/ 1331782 w 1331782"/>
                  <a:gd name="connsiteY2" fmla="*/ 2786444 h 2786444"/>
                  <a:gd name="connsiteX3" fmla="*/ 0 w 1331782"/>
                  <a:gd name="connsiteY3" fmla="*/ 2786444 h 2786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6444">
                    <a:moveTo>
                      <a:pt x="505189" y="0"/>
                    </a:moveTo>
                    <a:lnTo>
                      <a:pt x="833398" y="37537"/>
                    </a:lnTo>
                    <a:lnTo>
                      <a:pt x="1331782" y="2786444"/>
                    </a:lnTo>
                    <a:lnTo>
                      <a:pt x="0" y="2786444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9" name="그룹 1038">
                <a:extLst>
                  <a:ext uri="{FF2B5EF4-FFF2-40B4-BE49-F238E27FC236}">
                    <a16:creationId xmlns:a16="http://schemas.microsoft.com/office/drawing/2014/main" id="{C1CBCC2A-61D4-2189-EF9B-710323A8564E}"/>
                  </a:ext>
                </a:extLst>
              </p:cNvPr>
              <p:cNvGrpSpPr/>
              <p:nvPr/>
            </p:nvGrpSpPr>
            <p:grpSpPr>
              <a:xfrm rot="1291280">
                <a:off x="8594552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0" name="자유형: 도형 1039">
                  <a:extLst>
                    <a:ext uri="{FF2B5EF4-FFF2-40B4-BE49-F238E27FC236}">
                      <a16:creationId xmlns:a16="http://schemas.microsoft.com/office/drawing/2014/main" id="{5504D7A0-7355-3A8A-B10D-5A0618916E47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1" name="자유형: 도형 1040">
                  <a:extLst>
                    <a:ext uri="{FF2B5EF4-FFF2-40B4-BE49-F238E27FC236}">
                      <a16:creationId xmlns:a16="http://schemas.microsoft.com/office/drawing/2014/main" id="{5B92130B-3116-5068-0834-41E0F8A24502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29" name="그룹 1128">
              <a:extLst>
                <a:ext uri="{FF2B5EF4-FFF2-40B4-BE49-F238E27FC236}">
                  <a16:creationId xmlns:a16="http://schemas.microsoft.com/office/drawing/2014/main" id="{8F674390-58B8-3E72-C3BE-8A143FBA0374}"/>
                </a:ext>
              </a:extLst>
            </p:cNvPr>
            <p:cNvGrpSpPr/>
            <p:nvPr/>
          </p:nvGrpSpPr>
          <p:grpSpPr>
            <a:xfrm>
              <a:off x="3352794" y="-1629841"/>
              <a:ext cx="1479385" cy="5439681"/>
              <a:chOff x="3419290" y="-1629841"/>
              <a:chExt cx="1479385" cy="5439681"/>
            </a:xfrm>
          </p:grpSpPr>
          <p:sp>
            <p:nvSpPr>
              <p:cNvPr id="1056" name="자유형: 도형 1055">
                <a:extLst>
                  <a:ext uri="{FF2B5EF4-FFF2-40B4-BE49-F238E27FC236}">
                    <a16:creationId xmlns:a16="http://schemas.microsoft.com/office/drawing/2014/main" id="{AD9B599D-00CA-1CE9-D11B-82D057C5E71A}"/>
                  </a:ext>
                </a:extLst>
              </p:cNvPr>
              <p:cNvSpPr/>
              <p:nvPr/>
            </p:nvSpPr>
            <p:spPr>
              <a:xfrm rot="20791465" flipH="1">
                <a:off x="3566893" y="-1519721"/>
                <a:ext cx="1331782" cy="5329561"/>
              </a:xfrm>
              <a:custGeom>
                <a:avLst/>
                <a:gdLst>
                  <a:gd name="connsiteX0" fmla="*/ 504196 w 1331782"/>
                  <a:gd name="connsiteY0" fmla="*/ 0 h 2780965"/>
                  <a:gd name="connsiteX1" fmla="*/ 0 w 1331782"/>
                  <a:gd name="connsiteY1" fmla="*/ 2780965 h 2780965"/>
                  <a:gd name="connsiteX2" fmla="*/ 1331782 w 1331782"/>
                  <a:gd name="connsiteY2" fmla="*/ 2780965 h 2780965"/>
                  <a:gd name="connsiteX3" fmla="*/ 834434 w 1331782"/>
                  <a:gd name="connsiteY3" fmla="*/ 37768 h 278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31782" h="2780965">
                    <a:moveTo>
                      <a:pt x="504196" y="0"/>
                    </a:moveTo>
                    <a:lnTo>
                      <a:pt x="0" y="2780965"/>
                    </a:lnTo>
                    <a:lnTo>
                      <a:pt x="1331782" y="2780965"/>
                    </a:lnTo>
                    <a:lnTo>
                      <a:pt x="834434" y="37768"/>
                    </a:lnTo>
                    <a:close/>
                  </a:path>
                </a:pathLst>
              </a:custGeom>
              <a:solidFill>
                <a:srgbClr val="E5E6EA">
                  <a:alpha val="3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42" name="그룹 1041">
                <a:extLst>
                  <a:ext uri="{FF2B5EF4-FFF2-40B4-BE49-F238E27FC236}">
                    <a16:creationId xmlns:a16="http://schemas.microsoft.com/office/drawing/2014/main" id="{251A625D-070E-067E-1626-004A7130363E}"/>
                  </a:ext>
                </a:extLst>
              </p:cNvPr>
              <p:cNvGrpSpPr/>
              <p:nvPr/>
            </p:nvGrpSpPr>
            <p:grpSpPr>
              <a:xfrm rot="20308720" flipH="1">
                <a:off x="3419290" y="-1629841"/>
                <a:ext cx="311150" cy="203528"/>
                <a:chOff x="6162506" y="-1641793"/>
                <a:chExt cx="311150" cy="203528"/>
              </a:xfrm>
            </p:grpSpPr>
            <p:sp>
              <p:nvSpPr>
                <p:cNvPr id="1043" name="자유형: 도형 1042">
                  <a:extLst>
                    <a:ext uri="{FF2B5EF4-FFF2-40B4-BE49-F238E27FC236}">
                      <a16:creationId xmlns:a16="http://schemas.microsoft.com/office/drawing/2014/main" id="{5FB3EF22-C227-B946-C0C9-648D0C257B73}"/>
                    </a:ext>
                  </a:extLst>
                </p:cNvPr>
                <p:cNvSpPr/>
                <p:nvPr/>
              </p:nvSpPr>
              <p:spPr>
                <a:xfrm rot="16200000">
                  <a:off x="6216317" y="-1695604"/>
                  <a:ext cx="203528" cy="311150"/>
                </a:xfrm>
                <a:custGeom>
                  <a:avLst/>
                  <a:gdLst>
                    <a:gd name="connsiteX0" fmla="*/ 203528 w 203528"/>
                    <a:gd name="connsiteY0" fmla="*/ 155575 h 311150"/>
                    <a:gd name="connsiteX1" fmla="*/ 17533 w 203528"/>
                    <a:gd name="connsiteY1" fmla="*/ 311150 h 311150"/>
                    <a:gd name="connsiteX2" fmla="*/ 0 w 203528"/>
                    <a:gd name="connsiteY2" fmla="*/ 311150 h 311150"/>
                    <a:gd name="connsiteX3" fmla="*/ 0 w 203528"/>
                    <a:gd name="connsiteY3" fmla="*/ 0 h 311150"/>
                    <a:gd name="connsiteX4" fmla="*/ 17533 w 203528"/>
                    <a:gd name="connsiteY4" fmla="*/ 0 h 311150"/>
                    <a:gd name="connsiteX5" fmla="*/ 203528 w 203528"/>
                    <a:gd name="connsiteY5" fmla="*/ 155575 h 311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3528" h="311150">
                      <a:moveTo>
                        <a:pt x="203528" y="155575"/>
                      </a:moveTo>
                      <a:cubicBezTo>
                        <a:pt x="203528" y="241497"/>
                        <a:pt x="120255" y="311150"/>
                        <a:pt x="17533" y="311150"/>
                      </a:cubicBezTo>
                      <a:lnTo>
                        <a:pt x="0" y="311150"/>
                      </a:lnTo>
                      <a:lnTo>
                        <a:pt x="0" y="0"/>
                      </a:lnTo>
                      <a:lnTo>
                        <a:pt x="17533" y="0"/>
                      </a:lnTo>
                      <a:cubicBezTo>
                        <a:pt x="120255" y="0"/>
                        <a:pt x="203528" y="69653"/>
                        <a:pt x="203528" y="155575"/>
                      </a:cubicBezTo>
                      <a:close/>
                    </a:path>
                  </a:pathLst>
                </a:custGeom>
                <a:solidFill>
                  <a:srgbClr val="454D6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4" name="자유형: 도형 1043">
                  <a:extLst>
                    <a:ext uri="{FF2B5EF4-FFF2-40B4-BE49-F238E27FC236}">
                      <a16:creationId xmlns:a16="http://schemas.microsoft.com/office/drawing/2014/main" id="{103720C2-1B26-ADE8-022C-67D69B436AE8}"/>
                    </a:ext>
                  </a:extLst>
                </p:cNvPr>
                <p:cNvSpPr/>
                <p:nvPr/>
              </p:nvSpPr>
              <p:spPr>
                <a:xfrm rot="16200000">
                  <a:off x="6237492" y="-1712587"/>
                  <a:ext cx="161178" cy="302768"/>
                </a:xfrm>
                <a:custGeom>
                  <a:avLst/>
                  <a:gdLst>
                    <a:gd name="connsiteX0" fmla="*/ 161178 w 161178"/>
                    <a:gd name="connsiteY0" fmla="*/ 151384 h 302768"/>
                    <a:gd name="connsiteX1" fmla="*/ 47581 w 161178"/>
                    <a:gd name="connsiteY1" fmla="*/ 294733 h 302768"/>
                    <a:gd name="connsiteX2" fmla="*/ 0 w 161178"/>
                    <a:gd name="connsiteY2" fmla="*/ 302768 h 302768"/>
                    <a:gd name="connsiteX3" fmla="*/ 0 w 161178"/>
                    <a:gd name="connsiteY3" fmla="*/ 0 h 302768"/>
                    <a:gd name="connsiteX4" fmla="*/ 47581 w 161178"/>
                    <a:gd name="connsiteY4" fmla="*/ 8035 h 302768"/>
                    <a:gd name="connsiteX5" fmla="*/ 161178 w 161178"/>
                    <a:gd name="connsiteY5" fmla="*/ 151384 h 302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1178" h="302768">
                      <a:moveTo>
                        <a:pt x="161178" y="151384"/>
                      </a:moveTo>
                      <a:cubicBezTo>
                        <a:pt x="161178" y="215826"/>
                        <a:pt x="114337" y="271116"/>
                        <a:pt x="47581" y="294733"/>
                      </a:cubicBezTo>
                      <a:lnTo>
                        <a:pt x="0" y="302768"/>
                      </a:lnTo>
                      <a:lnTo>
                        <a:pt x="0" y="0"/>
                      </a:lnTo>
                      <a:lnTo>
                        <a:pt x="47581" y="8035"/>
                      </a:lnTo>
                      <a:cubicBezTo>
                        <a:pt x="114337" y="31653"/>
                        <a:pt x="161178" y="86943"/>
                        <a:pt x="161178" y="151384"/>
                      </a:cubicBezTo>
                      <a:close/>
                    </a:path>
                  </a:pathLst>
                </a:custGeom>
                <a:solidFill>
                  <a:srgbClr val="292E4C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65" name="그룹 1064">
            <a:extLst>
              <a:ext uri="{FF2B5EF4-FFF2-40B4-BE49-F238E27FC236}">
                <a16:creationId xmlns:a16="http://schemas.microsoft.com/office/drawing/2014/main" id="{0EF31541-427C-058B-306F-38B54A94E567}"/>
              </a:ext>
            </a:extLst>
          </p:cNvPr>
          <p:cNvGrpSpPr/>
          <p:nvPr/>
        </p:nvGrpSpPr>
        <p:grpSpPr>
          <a:xfrm>
            <a:off x="6727086" y="3709723"/>
            <a:ext cx="2425662" cy="2758261"/>
            <a:chOff x="4794503" y="324576"/>
            <a:chExt cx="2425662" cy="2758261"/>
          </a:xfrm>
        </p:grpSpPr>
        <p:grpSp>
          <p:nvGrpSpPr>
            <p:cNvPr id="1066" name="그룹 1065">
              <a:extLst>
                <a:ext uri="{FF2B5EF4-FFF2-40B4-BE49-F238E27FC236}">
                  <a16:creationId xmlns:a16="http://schemas.microsoft.com/office/drawing/2014/main" id="{AED063BD-2D1F-1659-E13C-09277A20D629}"/>
                </a:ext>
              </a:extLst>
            </p:cNvPr>
            <p:cNvGrpSpPr/>
            <p:nvPr/>
          </p:nvGrpSpPr>
          <p:grpSpPr>
            <a:xfrm>
              <a:off x="4794503" y="1746156"/>
              <a:ext cx="2425662" cy="1336681"/>
              <a:chOff x="4794503" y="1746156"/>
              <a:chExt cx="2425662" cy="1336681"/>
            </a:xfrm>
          </p:grpSpPr>
          <p:sp>
            <p:nvSpPr>
              <p:cNvPr id="1094" name="평행 사변형 1093">
                <a:extLst>
                  <a:ext uri="{FF2B5EF4-FFF2-40B4-BE49-F238E27FC236}">
                    <a16:creationId xmlns:a16="http://schemas.microsoft.com/office/drawing/2014/main" id="{E53B3555-8821-9EB2-8D6E-FA1A56E623A5}"/>
                  </a:ext>
                </a:extLst>
              </p:cNvPr>
              <p:cNvSpPr/>
              <p:nvPr/>
            </p:nvSpPr>
            <p:spPr>
              <a:xfrm flipH="1">
                <a:off x="4794503" y="1746156"/>
                <a:ext cx="2425662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A684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5" name="직사각형 1094">
                <a:extLst>
                  <a:ext uri="{FF2B5EF4-FFF2-40B4-BE49-F238E27FC236}">
                    <a16:creationId xmlns:a16="http://schemas.microsoft.com/office/drawing/2014/main" id="{A4626BFF-9D91-9A2C-534B-56D76AD6ED44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894741"/>
              </a:xfrm>
              <a:prstGeom prst="rect">
                <a:avLst/>
              </a:prstGeom>
              <a:solidFill>
                <a:srgbClr val="974A2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7" name="그룹 1066">
              <a:extLst>
                <a:ext uri="{FF2B5EF4-FFF2-40B4-BE49-F238E27FC236}">
                  <a16:creationId xmlns:a16="http://schemas.microsoft.com/office/drawing/2014/main" id="{A9604211-72C1-30AA-FEE7-6DC3FDC5E5DD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68" name="타원 1067">
                <a:extLst>
                  <a:ext uri="{FF2B5EF4-FFF2-40B4-BE49-F238E27FC236}">
                    <a16:creationId xmlns:a16="http://schemas.microsoft.com/office/drawing/2014/main" id="{CB01BA6A-3E2B-EB1D-568A-02219EABB03E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69" name="그룹 1068">
                <a:extLst>
                  <a:ext uri="{FF2B5EF4-FFF2-40B4-BE49-F238E27FC236}">
                    <a16:creationId xmlns:a16="http://schemas.microsoft.com/office/drawing/2014/main" id="{1AAB8A71-ACD6-6617-BEB3-B3CAAC6A2B90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070" name="자유형: 도형 1069">
                  <a:extLst>
                    <a:ext uri="{FF2B5EF4-FFF2-40B4-BE49-F238E27FC236}">
                      <a16:creationId xmlns:a16="http://schemas.microsoft.com/office/drawing/2014/main" id="{E2580B90-3DB8-4A9B-68DF-D185F4AA2539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1" name="자유형: 도형 1070">
                  <a:extLst>
                    <a:ext uri="{FF2B5EF4-FFF2-40B4-BE49-F238E27FC236}">
                      <a16:creationId xmlns:a16="http://schemas.microsoft.com/office/drawing/2014/main" id="{54CE305F-9587-E2FF-0E56-6AC0093C1430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2" name="자유형: 도형 1071">
                  <a:extLst>
                    <a:ext uri="{FF2B5EF4-FFF2-40B4-BE49-F238E27FC236}">
                      <a16:creationId xmlns:a16="http://schemas.microsoft.com/office/drawing/2014/main" id="{4D162C08-AF41-9166-8DFA-69CDAE3C3F4F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9A5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3" name="자유형: 도형 1072">
                  <a:extLst>
                    <a:ext uri="{FF2B5EF4-FFF2-40B4-BE49-F238E27FC236}">
                      <a16:creationId xmlns:a16="http://schemas.microsoft.com/office/drawing/2014/main" id="{13195A89-1007-90BB-972B-F64DF09879F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4" name="자유형: 도형 1073">
                  <a:extLst>
                    <a:ext uri="{FF2B5EF4-FFF2-40B4-BE49-F238E27FC236}">
                      <a16:creationId xmlns:a16="http://schemas.microsoft.com/office/drawing/2014/main" id="{5E01EB49-20DB-AD48-BEAB-8558BADBF456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2A76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5" name="자유형: 도형 1074">
                  <a:extLst>
                    <a:ext uri="{FF2B5EF4-FFF2-40B4-BE49-F238E27FC236}">
                      <a16:creationId xmlns:a16="http://schemas.microsoft.com/office/drawing/2014/main" id="{21C645FD-D84F-6C2A-BF8C-896A4795FC31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6" name="자유형: 도형 1075">
                  <a:extLst>
                    <a:ext uri="{FF2B5EF4-FFF2-40B4-BE49-F238E27FC236}">
                      <a16:creationId xmlns:a16="http://schemas.microsoft.com/office/drawing/2014/main" id="{9CF32E6B-E51C-F1BF-7312-DCC1EF733CD0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7" name="자유형: 도형 1076">
                  <a:extLst>
                    <a:ext uri="{FF2B5EF4-FFF2-40B4-BE49-F238E27FC236}">
                      <a16:creationId xmlns:a16="http://schemas.microsoft.com/office/drawing/2014/main" id="{F6BC81CD-DF8D-6C7A-498F-A1F90B2D71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8" name="자유형: 도형 1077">
                  <a:extLst>
                    <a:ext uri="{FF2B5EF4-FFF2-40B4-BE49-F238E27FC236}">
                      <a16:creationId xmlns:a16="http://schemas.microsoft.com/office/drawing/2014/main" id="{DC3F40BC-FE66-3C6F-AE24-5328904256DA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AB6C2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9" name="자유형: 도형 1078">
                  <a:extLst>
                    <a:ext uri="{FF2B5EF4-FFF2-40B4-BE49-F238E27FC236}">
                      <a16:creationId xmlns:a16="http://schemas.microsoft.com/office/drawing/2014/main" id="{11396549-68AD-0940-5ED1-D8853A67587F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D88E4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0" name="자유형: 도형 1079">
                  <a:extLst>
                    <a:ext uri="{FF2B5EF4-FFF2-40B4-BE49-F238E27FC236}">
                      <a16:creationId xmlns:a16="http://schemas.microsoft.com/office/drawing/2014/main" id="{9BCC6C82-D10F-3A18-1694-D6CD16F38251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1" name="자유형: 도형 1080">
                  <a:extLst>
                    <a:ext uri="{FF2B5EF4-FFF2-40B4-BE49-F238E27FC236}">
                      <a16:creationId xmlns:a16="http://schemas.microsoft.com/office/drawing/2014/main" id="{F36D7CBE-3574-6112-7A47-38BE271B8D14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6E4714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82" name="그룹 1081">
                  <a:extLst>
                    <a:ext uri="{FF2B5EF4-FFF2-40B4-BE49-F238E27FC236}">
                      <a16:creationId xmlns:a16="http://schemas.microsoft.com/office/drawing/2014/main" id="{8CE3498A-4A74-AFC6-9583-88D477BD6B89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086" name="자유형: 도형 1085">
                    <a:extLst>
                      <a:ext uri="{FF2B5EF4-FFF2-40B4-BE49-F238E27FC236}">
                        <a16:creationId xmlns:a16="http://schemas.microsoft.com/office/drawing/2014/main" id="{DA74BF95-DECB-8B24-AA9A-17D1D810AD5E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7" name="자유형: 도형 1086">
                    <a:extLst>
                      <a:ext uri="{FF2B5EF4-FFF2-40B4-BE49-F238E27FC236}">
                        <a16:creationId xmlns:a16="http://schemas.microsoft.com/office/drawing/2014/main" id="{2165B159-0FB4-1189-2EF7-A709D0599FAD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8" name="자유형: 도형 1087">
                    <a:extLst>
                      <a:ext uri="{FF2B5EF4-FFF2-40B4-BE49-F238E27FC236}">
                        <a16:creationId xmlns:a16="http://schemas.microsoft.com/office/drawing/2014/main" id="{DF9F60CE-0ECF-7E87-7ED6-67BD586E7E2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6C443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9" name="자유형: 도형 1088">
                    <a:extLst>
                      <a:ext uri="{FF2B5EF4-FFF2-40B4-BE49-F238E27FC236}">
                        <a16:creationId xmlns:a16="http://schemas.microsoft.com/office/drawing/2014/main" id="{285A6432-AA30-FC72-C490-CB9281FC200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5B3A2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0" name="자유형: 도형 1089">
                    <a:extLst>
                      <a:ext uri="{FF2B5EF4-FFF2-40B4-BE49-F238E27FC236}">
                        <a16:creationId xmlns:a16="http://schemas.microsoft.com/office/drawing/2014/main" id="{26BB37D2-DB85-2DFC-980C-90BDFA889539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9A5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1" name="자유형: 도형 1090">
                    <a:extLst>
                      <a:ext uri="{FF2B5EF4-FFF2-40B4-BE49-F238E27FC236}">
                        <a16:creationId xmlns:a16="http://schemas.microsoft.com/office/drawing/2014/main" id="{33667F02-07B3-3B0C-4318-76C07B7E8393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D88E44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2" name="자유형: 도형 1091">
                    <a:extLst>
                      <a:ext uri="{FF2B5EF4-FFF2-40B4-BE49-F238E27FC236}">
                        <a16:creationId xmlns:a16="http://schemas.microsoft.com/office/drawing/2014/main" id="{6746B3B8-26F8-A3E2-8FA5-60604E9386D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2AD78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3" name="자유형: 도형 1092">
                    <a:extLst>
                      <a:ext uri="{FF2B5EF4-FFF2-40B4-BE49-F238E27FC236}">
                        <a16:creationId xmlns:a16="http://schemas.microsoft.com/office/drawing/2014/main" id="{2B687F2A-D41E-0ABE-D47A-B6CA02E684DB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B78575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83" name="자유형: 도형 1082">
                  <a:extLst>
                    <a:ext uri="{FF2B5EF4-FFF2-40B4-BE49-F238E27FC236}">
                      <a16:creationId xmlns:a16="http://schemas.microsoft.com/office/drawing/2014/main" id="{69B1502E-4BD0-85C0-49C3-0CE6F5CE6F44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4" name="자유형: 도형 1083">
                  <a:extLst>
                    <a:ext uri="{FF2B5EF4-FFF2-40B4-BE49-F238E27FC236}">
                      <a16:creationId xmlns:a16="http://schemas.microsoft.com/office/drawing/2014/main" id="{CF238C24-4A10-046C-FC7D-D19C05C246E6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5" name="자유형: 도형 1084">
                  <a:extLst>
                    <a:ext uri="{FF2B5EF4-FFF2-40B4-BE49-F238E27FC236}">
                      <a16:creationId xmlns:a16="http://schemas.microsoft.com/office/drawing/2014/main" id="{582896AB-E006-47AC-FCFA-4B02C7345F22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E2AD7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96" name="그룹 1095">
            <a:extLst>
              <a:ext uri="{FF2B5EF4-FFF2-40B4-BE49-F238E27FC236}">
                <a16:creationId xmlns:a16="http://schemas.microsoft.com/office/drawing/2014/main" id="{ED030FB3-2237-030D-12D2-2242B7F1525B}"/>
              </a:ext>
            </a:extLst>
          </p:cNvPr>
          <p:cNvGrpSpPr/>
          <p:nvPr/>
        </p:nvGrpSpPr>
        <p:grpSpPr>
          <a:xfrm>
            <a:off x="3048474" y="3363560"/>
            <a:ext cx="2528045" cy="3104424"/>
            <a:chOff x="4962974" y="324576"/>
            <a:chExt cx="2528045" cy="3104424"/>
          </a:xfrm>
        </p:grpSpPr>
        <p:grpSp>
          <p:nvGrpSpPr>
            <p:cNvPr id="1097" name="그룹 1096">
              <a:extLst>
                <a:ext uri="{FF2B5EF4-FFF2-40B4-BE49-F238E27FC236}">
                  <a16:creationId xmlns:a16="http://schemas.microsoft.com/office/drawing/2014/main" id="{51B363D9-FCF2-EAA2-F8ED-2D0366A798A5}"/>
                </a:ext>
              </a:extLst>
            </p:cNvPr>
            <p:cNvGrpSpPr/>
            <p:nvPr/>
          </p:nvGrpSpPr>
          <p:grpSpPr>
            <a:xfrm>
              <a:off x="4962974" y="1746156"/>
              <a:ext cx="2528045" cy="1682844"/>
              <a:chOff x="4962974" y="1746156"/>
              <a:chExt cx="2528045" cy="1682844"/>
            </a:xfrm>
          </p:grpSpPr>
          <p:sp>
            <p:nvSpPr>
              <p:cNvPr id="1125" name="평행 사변형 1124">
                <a:extLst>
                  <a:ext uri="{FF2B5EF4-FFF2-40B4-BE49-F238E27FC236}">
                    <a16:creationId xmlns:a16="http://schemas.microsoft.com/office/drawing/2014/main" id="{EA6D96DC-BCCB-4EEA-5B26-D00E4DA0B368}"/>
                  </a:ext>
                </a:extLst>
              </p:cNvPr>
              <p:cNvSpPr/>
              <p:nvPr/>
            </p:nvSpPr>
            <p:spPr>
              <a:xfrm>
                <a:off x="4962974" y="1746156"/>
                <a:ext cx="2528045" cy="442120"/>
              </a:xfrm>
              <a:prstGeom prst="parallelogram">
                <a:avLst>
                  <a:gd name="adj" fmla="val 79578"/>
                </a:avLst>
              </a:prstGeom>
              <a:solidFill>
                <a:srgbClr val="CBCCC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6" name="직사각형 1125">
                <a:extLst>
                  <a:ext uri="{FF2B5EF4-FFF2-40B4-BE49-F238E27FC236}">
                    <a16:creationId xmlns:a16="http://schemas.microsoft.com/office/drawing/2014/main" id="{C2EFDC07-FB0F-51FC-8B92-95BBC0D2B391}"/>
                  </a:ext>
                </a:extLst>
              </p:cNvPr>
              <p:cNvSpPr/>
              <p:nvPr/>
            </p:nvSpPr>
            <p:spPr>
              <a:xfrm>
                <a:off x="4962975" y="2188096"/>
                <a:ext cx="2037734" cy="1240904"/>
              </a:xfrm>
              <a:prstGeom prst="rect">
                <a:avLst/>
              </a:prstGeom>
              <a:solidFill>
                <a:srgbClr val="B5B6B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98" name="그룹 1097">
              <a:extLst>
                <a:ext uri="{FF2B5EF4-FFF2-40B4-BE49-F238E27FC236}">
                  <a16:creationId xmlns:a16="http://schemas.microsoft.com/office/drawing/2014/main" id="{C1137206-C092-6C22-2726-8F0F8C16B9F0}"/>
                </a:ext>
              </a:extLst>
            </p:cNvPr>
            <p:cNvGrpSpPr/>
            <p:nvPr/>
          </p:nvGrpSpPr>
          <p:grpSpPr>
            <a:xfrm>
              <a:off x="5333918" y="324576"/>
              <a:ext cx="1524165" cy="1726265"/>
              <a:chOff x="5333918" y="324576"/>
              <a:chExt cx="1524165" cy="1726265"/>
            </a:xfrm>
          </p:grpSpPr>
          <p:sp>
            <p:nvSpPr>
              <p:cNvPr id="1099" name="타원 1098">
                <a:extLst>
                  <a:ext uri="{FF2B5EF4-FFF2-40B4-BE49-F238E27FC236}">
                    <a16:creationId xmlns:a16="http://schemas.microsoft.com/office/drawing/2014/main" id="{D1068003-CA6D-CDFF-470A-18C4FAF6BA9B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00" name="그룹 1099">
                <a:extLst>
                  <a:ext uri="{FF2B5EF4-FFF2-40B4-BE49-F238E27FC236}">
                    <a16:creationId xmlns:a16="http://schemas.microsoft.com/office/drawing/2014/main" id="{F19060C1-49C4-655D-FBAF-67E89E1EC4A2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1101" name="자유형: 도형 1100">
                  <a:extLst>
                    <a:ext uri="{FF2B5EF4-FFF2-40B4-BE49-F238E27FC236}">
                      <a16:creationId xmlns:a16="http://schemas.microsoft.com/office/drawing/2014/main" id="{9377ACC6-2FDB-C906-4835-5379AFAB292F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2" name="자유형: 도형 1101">
                  <a:extLst>
                    <a:ext uri="{FF2B5EF4-FFF2-40B4-BE49-F238E27FC236}">
                      <a16:creationId xmlns:a16="http://schemas.microsoft.com/office/drawing/2014/main" id="{891E379D-ABD9-79AE-2660-2722FDDAB5E5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3" name="자유형: 도형 1102">
                  <a:extLst>
                    <a:ext uri="{FF2B5EF4-FFF2-40B4-BE49-F238E27FC236}">
                      <a16:creationId xmlns:a16="http://schemas.microsoft.com/office/drawing/2014/main" id="{C6D981D8-7648-8A8A-1F3D-5B07B1ECBB4D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DCDDD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4" name="자유형: 도형 1103">
                  <a:extLst>
                    <a:ext uri="{FF2B5EF4-FFF2-40B4-BE49-F238E27FC236}">
                      <a16:creationId xmlns:a16="http://schemas.microsoft.com/office/drawing/2014/main" id="{7DB251BF-B038-D4D9-8D81-DE7B569AF54D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5" name="자유형: 도형 1104">
                  <a:extLst>
                    <a:ext uri="{FF2B5EF4-FFF2-40B4-BE49-F238E27FC236}">
                      <a16:creationId xmlns:a16="http://schemas.microsoft.com/office/drawing/2014/main" id="{CC348267-BE79-EDE7-DD84-88320C35C96C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DBDCD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6" name="자유형: 도형 1105">
                  <a:extLst>
                    <a:ext uri="{FF2B5EF4-FFF2-40B4-BE49-F238E27FC236}">
                      <a16:creationId xmlns:a16="http://schemas.microsoft.com/office/drawing/2014/main" id="{9A569E74-775B-8FE8-E936-F2CB13C4E7AA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7" name="자유형: 도형 1106">
                  <a:extLst>
                    <a:ext uri="{FF2B5EF4-FFF2-40B4-BE49-F238E27FC236}">
                      <a16:creationId xmlns:a16="http://schemas.microsoft.com/office/drawing/2014/main" id="{3F5B9A47-4C4D-83DE-C901-396C10ACADD5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8" name="자유형: 도형 1107">
                  <a:extLst>
                    <a:ext uri="{FF2B5EF4-FFF2-40B4-BE49-F238E27FC236}">
                      <a16:creationId xmlns:a16="http://schemas.microsoft.com/office/drawing/2014/main" id="{A7AA85AE-0F02-1E54-AFE3-0D8D8A4AEC44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9" name="자유형: 도형 1108">
                  <a:extLst>
                    <a:ext uri="{FF2B5EF4-FFF2-40B4-BE49-F238E27FC236}">
                      <a16:creationId xmlns:a16="http://schemas.microsoft.com/office/drawing/2014/main" id="{72C71F06-3313-E810-B684-1497756396A4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6A767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0" name="자유형: 도형 1109">
                  <a:extLst>
                    <a:ext uri="{FF2B5EF4-FFF2-40B4-BE49-F238E27FC236}">
                      <a16:creationId xmlns:a16="http://schemas.microsoft.com/office/drawing/2014/main" id="{931C25E4-D47B-C3D2-76A5-F7955690D4FE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C1C4C7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1" name="자유형: 도형 1110">
                  <a:extLst>
                    <a:ext uri="{FF2B5EF4-FFF2-40B4-BE49-F238E27FC236}">
                      <a16:creationId xmlns:a16="http://schemas.microsoft.com/office/drawing/2014/main" id="{6B45FB20-9CF6-D879-5BA6-878528E54EB0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2" name="자유형: 도형 1111">
                  <a:extLst>
                    <a:ext uri="{FF2B5EF4-FFF2-40B4-BE49-F238E27FC236}">
                      <a16:creationId xmlns:a16="http://schemas.microsoft.com/office/drawing/2014/main" id="{A0586B86-CC93-62ED-733D-E2028F70105C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A6368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113" name="그룹 1112">
                  <a:extLst>
                    <a:ext uri="{FF2B5EF4-FFF2-40B4-BE49-F238E27FC236}">
                      <a16:creationId xmlns:a16="http://schemas.microsoft.com/office/drawing/2014/main" id="{AB8D1BEB-7447-C56D-1A07-4CE8DC1AC982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1117" name="자유형: 도형 1116">
                    <a:extLst>
                      <a:ext uri="{FF2B5EF4-FFF2-40B4-BE49-F238E27FC236}">
                        <a16:creationId xmlns:a16="http://schemas.microsoft.com/office/drawing/2014/main" id="{3641F408-9954-7A9C-D390-416D14190AAD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8" name="자유형: 도형 1117">
                    <a:extLst>
                      <a:ext uri="{FF2B5EF4-FFF2-40B4-BE49-F238E27FC236}">
                        <a16:creationId xmlns:a16="http://schemas.microsoft.com/office/drawing/2014/main" id="{3B92122A-6862-4EC4-8A86-047300973856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19" name="자유형: 도형 1118">
                    <a:extLst>
                      <a:ext uri="{FF2B5EF4-FFF2-40B4-BE49-F238E27FC236}">
                        <a16:creationId xmlns:a16="http://schemas.microsoft.com/office/drawing/2014/main" id="{5958CD0E-9F1A-5915-BB68-D5067EFFE175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2484C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0" name="자유형: 도형 1119">
                    <a:extLst>
                      <a:ext uri="{FF2B5EF4-FFF2-40B4-BE49-F238E27FC236}">
                        <a16:creationId xmlns:a16="http://schemas.microsoft.com/office/drawing/2014/main" id="{01503ECC-E347-AA51-EF97-CBD57ACC589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363B3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1" name="자유형: 도형 1120">
                    <a:extLst>
                      <a:ext uri="{FF2B5EF4-FFF2-40B4-BE49-F238E27FC236}">
                        <a16:creationId xmlns:a16="http://schemas.microsoft.com/office/drawing/2014/main" id="{7FA3C69E-FFB9-3712-AF30-DE710DECFFA5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DCDDD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2" name="자유형: 도형 1121">
                    <a:extLst>
                      <a:ext uri="{FF2B5EF4-FFF2-40B4-BE49-F238E27FC236}">
                        <a16:creationId xmlns:a16="http://schemas.microsoft.com/office/drawing/2014/main" id="{FAE9847A-2D2B-0F1C-2F3D-8BEFD6EA36B9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C1C4C7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3" name="자유형: 도형 1122">
                    <a:extLst>
                      <a:ext uri="{FF2B5EF4-FFF2-40B4-BE49-F238E27FC236}">
                        <a16:creationId xmlns:a16="http://schemas.microsoft.com/office/drawing/2014/main" id="{B1259259-B971-241B-319F-69E991C540B0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E9EAE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24" name="자유형: 도형 1123">
                    <a:extLst>
                      <a:ext uri="{FF2B5EF4-FFF2-40B4-BE49-F238E27FC236}">
                        <a16:creationId xmlns:a16="http://schemas.microsoft.com/office/drawing/2014/main" id="{BA5A14E2-B355-B815-4AF9-39D4D9E75E09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5B6369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14" name="자유형: 도형 1113">
                  <a:extLst>
                    <a:ext uri="{FF2B5EF4-FFF2-40B4-BE49-F238E27FC236}">
                      <a16:creationId xmlns:a16="http://schemas.microsoft.com/office/drawing/2014/main" id="{AC28824B-D957-F368-F2DD-291B1B2B2161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5" name="자유형: 도형 1114">
                  <a:extLst>
                    <a:ext uri="{FF2B5EF4-FFF2-40B4-BE49-F238E27FC236}">
                      <a16:creationId xmlns:a16="http://schemas.microsoft.com/office/drawing/2014/main" id="{C2A6B9A0-A45B-7508-7D75-F69F35F9BC65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E9EAE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16" name="자유형: 도형 1115">
                  <a:extLst>
                    <a:ext uri="{FF2B5EF4-FFF2-40B4-BE49-F238E27FC236}">
                      <a16:creationId xmlns:a16="http://schemas.microsoft.com/office/drawing/2014/main" id="{0BFC54E8-49FC-708D-E93B-14845818C81F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9CA5AA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132" name="그룹 1131">
            <a:extLst>
              <a:ext uri="{FF2B5EF4-FFF2-40B4-BE49-F238E27FC236}">
                <a16:creationId xmlns:a16="http://schemas.microsoft.com/office/drawing/2014/main" id="{BA7502CE-36E8-0142-9C0C-10D452D58435}"/>
              </a:ext>
            </a:extLst>
          </p:cNvPr>
          <p:cNvGrpSpPr/>
          <p:nvPr/>
        </p:nvGrpSpPr>
        <p:grpSpPr>
          <a:xfrm>
            <a:off x="5074131" y="2784808"/>
            <a:ext cx="2043738" cy="3683176"/>
            <a:chOff x="5074131" y="2784808"/>
            <a:chExt cx="2043738" cy="3683176"/>
          </a:xfrm>
        </p:grpSpPr>
        <p:grpSp>
          <p:nvGrpSpPr>
            <p:cNvPr id="1063" name="그룹 1062">
              <a:extLst>
                <a:ext uri="{FF2B5EF4-FFF2-40B4-BE49-F238E27FC236}">
                  <a16:creationId xmlns:a16="http://schemas.microsoft.com/office/drawing/2014/main" id="{978EF9C7-BB06-3BDE-68EF-B56ADB23366B}"/>
                </a:ext>
              </a:extLst>
            </p:cNvPr>
            <p:cNvGrpSpPr/>
            <p:nvPr/>
          </p:nvGrpSpPr>
          <p:grpSpPr>
            <a:xfrm>
              <a:off x="5074131" y="4206388"/>
              <a:ext cx="2043738" cy="2261596"/>
              <a:chOff x="5181053" y="1746156"/>
              <a:chExt cx="2043738" cy="2261596"/>
            </a:xfrm>
          </p:grpSpPr>
          <p:sp>
            <p:nvSpPr>
              <p:cNvPr id="1058" name="사다리꼴 1057">
                <a:extLst>
                  <a:ext uri="{FF2B5EF4-FFF2-40B4-BE49-F238E27FC236}">
                    <a16:creationId xmlns:a16="http://schemas.microsoft.com/office/drawing/2014/main" id="{1A0FD1E9-A564-A370-AC2B-9A624B9E6CD3}"/>
                  </a:ext>
                </a:extLst>
              </p:cNvPr>
              <p:cNvSpPr/>
              <p:nvPr/>
            </p:nvSpPr>
            <p:spPr>
              <a:xfrm>
                <a:off x="5185679" y="1746156"/>
                <a:ext cx="2039112" cy="442120"/>
              </a:xfrm>
              <a:prstGeom prst="trapezoid">
                <a:avLst>
                  <a:gd name="adj" fmla="val 62644"/>
                </a:avLst>
              </a:prstGeom>
              <a:solidFill>
                <a:srgbClr val="E49D1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0" name="직사각형 1059">
                <a:extLst>
                  <a:ext uri="{FF2B5EF4-FFF2-40B4-BE49-F238E27FC236}">
                    <a16:creationId xmlns:a16="http://schemas.microsoft.com/office/drawing/2014/main" id="{D888B73D-B8BA-D92A-8256-7476D24D940E}"/>
                  </a:ext>
                </a:extLst>
              </p:cNvPr>
              <p:cNvSpPr/>
              <p:nvPr/>
            </p:nvSpPr>
            <p:spPr>
              <a:xfrm>
                <a:off x="5181053" y="2188096"/>
                <a:ext cx="2039112" cy="1819656"/>
              </a:xfrm>
              <a:prstGeom prst="rect">
                <a:avLst/>
              </a:prstGeom>
              <a:solidFill>
                <a:srgbClr val="CE8D18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latin typeface="SUITE Light" pitchFamily="50" charset="-127"/>
                  <a:ea typeface="SUITE Light" pitchFamily="50" charset="-127"/>
                </a:endParaRPr>
              </a:p>
            </p:txBody>
          </p:sp>
        </p:grpSp>
        <p:grpSp>
          <p:nvGrpSpPr>
            <p:cNvPr id="1062" name="그룹 1061">
              <a:extLst>
                <a:ext uri="{FF2B5EF4-FFF2-40B4-BE49-F238E27FC236}">
                  <a16:creationId xmlns:a16="http://schemas.microsoft.com/office/drawing/2014/main" id="{33DAA76A-3D0C-60FA-19EB-123526CCDADB}"/>
                </a:ext>
              </a:extLst>
            </p:cNvPr>
            <p:cNvGrpSpPr/>
            <p:nvPr/>
          </p:nvGrpSpPr>
          <p:grpSpPr>
            <a:xfrm>
              <a:off x="5333918" y="2784808"/>
              <a:ext cx="1524165" cy="1726265"/>
              <a:chOff x="5333918" y="324576"/>
              <a:chExt cx="1524165" cy="1726265"/>
            </a:xfrm>
          </p:grpSpPr>
          <p:sp>
            <p:nvSpPr>
              <p:cNvPr id="1061" name="타원 1060">
                <a:extLst>
                  <a:ext uri="{FF2B5EF4-FFF2-40B4-BE49-F238E27FC236}">
                    <a16:creationId xmlns:a16="http://schemas.microsoft.com/office/drawing/2014/main" id="{D55C93B2-B879-22D5-987E-D9EE2AFAA43F}"/>
                  </a:ext>
                </a:extLst>
              </p:cNvPr>
              <p:cNvSpPr/>
              <p:nvPr/>
            </p:nvSpPr>
            <p:spPr>
              <a:xfrm>
                <a:off x="5575373" y="1926265"/>
                <a:ext cx="1041254" cy="124576"/>
              </a:xfrm>
              <a:prstGeom prst="ellipse">
                <a:avLst/>
              </a:prstGeom>
              <a:solidFill>
                <a:srgbClr val="383F49">
                  <a:alpha val="16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59" name="그룹 1058">
                <a:extLst>
                  <a:ext uri="{FF2B5EF4-FFF2-40B4-BE49-F238E27FC236}">
                    <a16:creationId xmlns:a16="http://schemas.microsoft.com/office/drawing/2014/main" id="{4DB71B57-2387-C34F-2447-BA6A89CDF253}"/>
                  </a:ext>
                </a:extLst>
              </p:cNvPr>
              <p:cNvGrpSpPr/>
              <p:nvPr/>
            </p:nvGrpSpPr>
            <p:grpSpPr>
              <a:xfrm>
                <a:off x="5333918" y="324576"/>
                <a:ext cx="1524165" cy="1665523"/>
                <a:chOff x="5333918" y="324576"/>
                <a:chExt cx="1524165" cy="1665523"/>
              </a:xfrm>
              <a:effectLst/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327FBB1-0E30-8717-672B-887D1E76A92A}"/>
                    </a:ext>
                  </a:extLst>
                </p:cNvPr>
                <p:cNvSpPr/>
                <p:nvPr/>
              </p:nvSpPr>
              <p:spPr>
                <a:xfrm flipV="1">
                  <a:off x="5838949" y="1202781"/>
                  <a:ext cx="512529" cy="414839"/>
                </a:xfrm>
                <a:custGeom>
                  <a:avLst/>
                  <a:gdLst>
                    <a:gd name="connsiteX0" fmla="*/ 1707707 w 1717232"/>
                    <a:gd name="connsiteY0" fmla="*/ -6458 h 1449634"/>
                    <a:gd name="connsiteX1" fmla="*/ 1707707 w 1717232"/>
                    <a:gd name="connsiteY1" fmla="*/ 208533 h 1449634"/>
                    <a:gd name="connsiteX2" fmla="*/ 1100798 w 1717232"/>
                    <a:gd name="connsiteY2" fmla="*/ 1443176 h 1449634"/>
                    <a:gd name="connsiteX3" fmla="*/ 597395 w 1717232"/>
                    <a:gd name="connsiteY3" fmla="*/ 1443176 h 1449634"/>
                    <a:gd name="connsiteX4" fmla="*/ -9526 w 1717232"/>
                    <a:gd name="connsiteY4" fmla="*/ 208533 h 1449634"/>
                    <a:gd name="connsiteX5" fmla="*/ -9526 w 1717232"/>
                    <a:gd name="connsiteY5" fmla="*/ -6458 h 1449634"/>
                    <a:gd name="connsiteX6" fmla="*/ 1707707 w 1717232"/>
                    <a:gd name="connsiteY6" fmla="*/ -6458 h 1449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17232" h="1449634">
                      <a:moveTo>
                        <a:pt x="1707707" y="-6458"/>
                      </a:moveTo>
                      <a:lnTo>
                        <a:pt x="1707707" y="208533"/>
                      </a:lnTo>
                      <a:cubicBezTo>
                        <a:pt x="1707707" y="208533"/>
                        <a:pt x="1100798" y="365132"/>
                        <a:pt x="1100798" y="1443176"/>
                      </a:cubicBezTo>
                      <a:lnTo>
                        <a:pt x="597395" y="1443176"/>
                      </a:lnTo>
                      <a:cubicBezTo>
                        <a:pt x="597395" y="365132"/>
                        <a:pt x="-9526" y="208533"/>
                        <a:pt x="-9526" y="208533"/>
                      </a:cubicBezTo>
                      <a:lnTo>
                        <a:pt x="-9526" y="-6458"/>
                      </a:lnTo>
                      <a:lnTo>
                        <a:pt x="1707707" y="-6458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73575355-BD66-5568-3880-F4F90FEAA6BC}"/>
                    </a:ext>
                  </a:extLst>
                </p:cNvPr>
                <p:cNvSpPr/>
                <p:nvPr/>
              </p:nvSpPr>
              <p:spPr>
                <a:xfrm flipV="1">
                  <a:off x="6015142" y="1261994"/>
                  <a:ext cx="336336" cy="355626"/>
                </a:xfrm>
                <a:custGeom>
                  <a:avLst/>
                  <a:gdLst>
                    <a:gd name="connsiteX0" fmla="*/ 517935 w 1126897"/>
                    <a:gd name="connsiteY0" fmla="*/ 1233112 h 1242717"/>
                    <a:gd name="connsiteX1" fmla="*/ 526665 w 1126897"/>
                    <a:gd name="connsiteY1" fmla="*/ 1146879 h 1242717"/>
                    <a:gd name="connsiteX2" fmla="*/ 1116551 w 1126897"/>
                    <a:gd name="connsiteY2" fmla="*/ 208909 h 1242717"/>
                    <a:gd name="connsiteX3" fmla="*/ 1116551 w 1126897"/>
                    <a:gd name="connsiteY3" fmla="*/ -6082 h 1242717"/>
                    <a:gd name="connsiteX4" fmla="*/ 989508 w 1126897"/>
                    <a:gd name="connsiteY4" fmla="*/ -6082 h 1242717"/>
                    <a:gd name="connsiteX5" fmla="*/ 989508 w 1126897"/>
                    <a:gd name="connsiteY5" fmla="*/ 208909 h 1242717"/>
                    <a:gd name="connsiteX6" fmla="*/ 408257 w 1126897"/>
                    <a:gd name="connsiteY6" fmla="*/ 1083778 h 1242717"/>
                    <a:gd name="connsiteX7" fmla="*/ 260575 w 1126897"/>
                    <a:gd name="connsiteY7" fmla="*/ 1058089 h 1242717"/>
                    <a:gd name="connsiteX8" fmla="*/ -10347 w 1126897"/>
                    <a:gd name="connsiteY8" fmla="*/ 1150464 h 1242717"/>
                    <a:gd name="connsiteX9" fmla="*/ -1773 w 1126897"/>
                    <a:gd name="connsiteY9" fmla="*/ 1236635 h 1242717"/>
                    <a:gd name="connsiteX10" fmla="*/ 517935 w 1126897"/>
                    <a:gd name="connsiteY10" fmla="*/ 1233112 h 124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6897" h="1242717">
                      <a:moveTo>
                        <a:pt x="517935" y="1233112"/>
                      </a:moveTo>
                      <a:cubicBezTo>
                        <a:pt x="520336" y="1203526"/>
                        <a:pt x="523266" y="1174782"/>
                        <a:pt x="526665" y="1146879"/>
                      </a:cubicBezTo>
                      <a:cubicBezTo>
                        <a:pt x="625026" y="335735"/>
                        <a:pt x="1116551" y="208909"/>
                        <a:pt x="1116551" y="208909"/>
                      </a:cubicBezTo>
                      <a:lnTo>
                        <a:pt x="1116551" y="-6082"/>
                      </a:lnTo>
                      <a:lnTo>
                        <a:pt x="989508" y="-6082"/>
                      </a:lnTo>
                      <a:lnTo>
                        <a:pt x="989508" y="208909"/>
                      </a:lnTo>
                      <a:cubicBezTo>
                        <a:pt x="989508" y="208909"/>
                        <a:pt x="523703" y="329094"/>
                        <a:pt x="408257" y="1083778"/>
                      </a:cubicBezTo>
                      <a:cubicBezTo>
                        <a:pt x="361586" y="1067068"/>
                        <a:pt x="311985" y="1058089"/>
                        <a:pt x="260575" y="1058089"/>
                      </a:cubicBezTo>
                      <a:cubicBezTo>
                        <a:pt x="160718" y="1058089"/>
                        <a:pt x="67688" y="1092009"/>
                        <a:pt x="-10347" y="1150464"/>
                      </a:cubicBezTo>
                      <a:cubicBezTo>
                        <a:pt x="-7011" y="1178367"/>
                        <a:pt x="-4142" y="1207080"/>
                        <a:pt x="-1773" y="1236635"/>
                      </a:cubicBezTo>
                      <a:lnTo>
                        <a:pt x="517935" y="1233112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4C053BF5-0747-5D50-9465-42408E9D3583}"/>
                    </a:ext>
                  </a:extLst>
                </p:cNvPr>
                <p:cNvSpPr/>
                <p:nvPr/>
              </p:nvSpPr>
              <p:spPr>
                <a:xfrm flipV="1">
                  <a:off x="5946912" y="1121175"/>
                  <a:ext cx="298182" cy="165452"/>
                </a:xfrm>
                <a:custGeom>
                  <a:avLst/>
                  <a:gdLst>
                    <a:gd name="connsiteX0" fmla="*/ 989529 w 999062"/>
                    <a:gd name="connsiteY0" fmla="*/ 569085 h 578163"/>
                    <a:gd name="connsiteX1" fmla="*/ 489991 w 999062"/>
                    <a:gd name="connsiteY1" fmla="*/ -9079 h 578163"/>
                    <a:gd name="connsiteX2" fmla="*/ -9533 w 999062"/>
                    <a:gd name="connsiteY2" fmla="*/ 569085 h 578163"/>
                    <a:gd name="connsiteX3" fmla="*/ 989529 w 999062"/>
                    <a:gd name="connsiteY3" fmla="*/ 569085 h 578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9062" h="578163">
                      <a:moveTo>
                        <a:pt x="989529" y="569085"/>
                      </a:moveTo>
                      <a:cubicBezTo>
                        <a:pt x="989529" y="249778"/>
                        <a:pt x="765870" y="-9079"/>
                        <a:pt x="489991" y="-9079"/>
                      </a:cubicBezTo>
                      <a:cubicBezTo>
                        <a:pt x="214113" y="-9079"/>
                        <a:pt x="-9533" y="249778"/>
                        <a:pt x="-9533" y="569085"/>
                      </a:cubicBezTo>
                      <a:lnTo>
                        <a:pt x="989529" y="569085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379FC275-014F-674E-C96C-1576AFD1058A}"/>
                    </a:ext>
                  </a:extLst>
                </p:cNvPr>
                <p:cNvSpPr/>
                <p:nvPr/>
              </p:nvSpPr>
              <p:spPr>
                <a:xfrm flipV="1">
                  <a:off x="5946909" y="1121166"/>
                  <a:ext cx="298186" cy="169547"/>
                </a:xfrm>
                <a:custGeom>
                  <a:avLst/>
                  <a:gdLst>
                    <a:gd name="connsiteX0" fmla="*/ 989541 w 999074"/>
                    <a:gd name="connsiteY0" fmla="*/ 583421 h 592473"/>
                    <a:gd name="connsiteX1" fmla="*/ 966627 w 999074"/>
                    <a:gd name="connsiteY1" fmla="*/ 409769 h 592473"/>
                    <a:gd name="connsiteX2" fmla="*/ 747364 w 999074"/>
                    <a:gd name="connsiteY2" fmla="*/ 87780 h 592473"/>
                    <a:gd name="connsiteX3" fmla="*/ 490004 w 999074"/>
                    <a:gd name="connsiteY3" fmla="*/ -9053 h 592473"/>
                    <a:gd name="connsiteX4" fmla="*/ 236073 w 999074"/>
                    <a:gd name="connsiteY4" fmla="*/ 85411 h 592473"/>
                    <a:gd name="connsiteX5" fmla="*/ 394075 w 999074"/>
                    <a:gd name="connsiteY5" fmla="*/ 53050 h 592473"/>
                    <a:gd name="connsiteX6" fmla="*/ 805009 w 999074"/>
                    <a:gd name="connsiteY6" fmla="*/ 348570 h 592473"/>
                    <a:gd name="connsiteX7" fmla="*/ 490004 w 999074"/>
                    <a:gd name="connsiteY7" fmla="*/ 303583 h 592473"/>
                    <a:gd name="connsiteX8" fmla="*/ 13381 w 999074"/>
                    <a:gd name="connsiteY8" fmla="*/ 409769 h 592473"/>
                    <a:gd name="connsiteX9" fmla="*/ -9533 w 999074"/>
                    <a:gd name="connsiteY9" fmla="*/ 583421 h 592473"/>
                    <a:gd name="connsiteX10" fmla="*/ 989541 w 999074"/>
                    <a:gd name="connsiteY10" fmla="*/ 583421 h 59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99074" h="592473">
                      <a:moveTo>
                        <a:pt x="989541" y="583421"/>
                      </a:moveTo>
                      <a:cubicBezTo>
                        <a:pt x="989541" y="524903"/>
                        <a:pt x="981934" y="466260"/>
                        <a:pt x="966627" y="409769"/>
                      </a:cubicBezTo>
                      <a:cubicBezTo>
                        <a:pt x="929745" y="273996"/>
                        <a:pt x="850744" y="159829"/>
                        <a:pt x="747364" y="87780"/>
                      </a:cubicBezTo>
                      <a:cubicBezTo>
                        <a:pt x="672198" y="35373"/>
                        <a:pt x="584156" y="-9053"/>
                        <a:pt x="490004" y="-9053"/>
                      </a:cubicBezTo>
                      <a:cubicBezTo>
                        <a:pt x="397286" y="-9053"/>
                        <a:pt x="306189" y="26831"/>
                        <a:pt x="236073" y="85411"/>
                      </a:cubicBezTo>
                      <a:cubicBezTo>
                        <a:pt x="285332" y="64492"/>
                        <a:pt x="338550" y="53050"/>
                        <a:pt x="394075" y="53050"/>
                      </a:cubicBezTo>
                      <a:cubicBezTo>
                        <a:pt x="574273" y="53050"/>
                        <a:pt x="730186" y="173453"/>
                        <a:pt x="805009" y="348570"/>
                      </a:cubicBezTo>
                      <a:cubicBezTo>
                        <a:pt x="703406" y="318734"/>
                        <a:pt x="598030" y="303583"/>
                        <a:pt x="490004" y="303583"/>
                      </a:cubicBezTo>
                      <a:cubicBezTo>
                        <a:pt x="323460" y="303583"/>
                        <a:pt x="163214" y="339591"/>
                        <a:pt x="13381" y="409769"/>
                      </a:cubicBezTo>
                      <a:cubicBezTo>
                        <a:pt x="-1521" y="464577"/>
                        <a:pt x="-9533" y="522908"/>
                        <a:pt x="-9533" y="583421"/>
                      </a:cubicBezTo>
                      <a:lnTo>
                        <a:pt x="989541" y="583421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644B3E80-A476-7760-61B0-89ED90EEC63D}"/>
                    </a:ext>
                  </a:extLst>
                </p:cNvPr>
                <p:cNvSpPr/>
                <p:nvPr/>
              </p:nvSpPr>
              <p:spPr>
                <a:xfrm flipV="1">
                  <a:off x="5644826" y="396906"/>
                  <a:ext cx="902353" cy="787452"/>
                </a:xfrm>
                <a:custGeom>
                  <a:avLst/>
                  <a:gdLst>
                    <a:gd name="connsiteX0" fmla="*/ 3013807 w 3023340"/>
                    <a:gd name="connsiteY0" fmla="*/ 2471917 h 2751711"/>
                    <a:gd name="connsiteX1" fmla="*/ 1502132 w 3023340"/>
                    <a:gd name="connsiteY1" fmla="*/ -14329 h 2751711"/>
                    <a:gd name="connsiteX2" fmla="*/ -9533 w 3023340"/>
                    <a:gd name="connsiteY2" fmla="*/ 2471917 h 2751711"/>
                    <a:gd name="connsiteX3" fmla="*/ -9533 w 3023340"/>
                    <a:gd name="connsiteY3" fmla="*/ 2737383 h 2751711"/>
                    <a:gd name="connsiteX4" fmla="*/ 3013807 w 3023340"/>
                    <a:gd name="connsiteY4" fmla="*/ 2737383 h 2751711"/>
                    <a:gd name="connsiteX5" fmla="*/ 3013807 w 3023340"/>
                    <a:gd name="connsiteY5" fmla="*/ 2471917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23340" h="2751711">
                      <a:moveTo>
                        <a:pt x="3013807" y="2471917"/>
                      </a:moveTo>
                      <a:cubicBezTo>
                        <a:pt x="3013807" y="890282"/>
                        <a:pt x="2337002" y="-14329"/>
                        <a:pt x="1502132" y="-14329"/>
                      </a:cubicBezTo>
                      <a:cubicBezTo>
                        <a:pt x="667263" y="-14329"/>
                        <a:pt x="-9533" y="890282"/>
                        <a:pt x="-9533" y="2471917"/>
                      </a:cubicBezTo>
                      <a:lnTo>
                        <a:pt x="-9533" y="2737383"/>
                      </a:lnTo>
                      <a:lnTo>
                        <a:pt x="3013807" y="2737383"/>
                      </a:lnTo>
                      <a:lnTo>
                        <a:pt x="3013807" y="2471917"/>
                      </a:lnTo>
                    </a:path>
                  </a:pathLst>
                </a:custGeom>
                <a:solidFill>
                  <a:srgbClr val="E49D1B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4452E4C-AB87-A766-948E-437A081CC674}"/>
                    </a:ext>
                  </a:extLst>
                </p:cNvPr>
                <p:cNvSpPr/>
                <p:nvPr/>
              </p:nvSpPr>
              <p:spPr>
                <a:xfrm flipV="1">
                  <a:off x="5333918" y="324576"/>
                  <a:ext cx="382402" cy="652643"/>
                </a:xfrm>
                <a:custGeom>
                  <a:avLst/>
                  <a:gdLst>
                    <a:gd name="connsiteX0" fmla="*/ 863664 w 1281239"/>
                    <a:gd name="connsiteY0" fmla="*/ 18579 h 2280629"/>
                    <a:gd name="connsiteX1" fmla="*/ 991250 w 1281239"/>
                    <a:gd name="connsiteY1" fmla="*/ -15902 h 2280629"/>
                    <a:gd name="connsiteX2" fmla="*/ 1052025 w 1281239"/>
                    <a:gd name="connsiteY2" fmla="*/ -10758 h 2280629"/>
                    <a:gd name="connsiteX3" fmla="*/ 1090456 w 1281239"/>
                    <a:gd name="connsiteY3" fmla="*/ -750 h 2280629"/>
                    <a:gd name="connsiteX4" fmla="*/ 1246836 w 1281239"/>
                    <a:gd name="connsiteY4" fmla="*/ 134118 h 2280629"/>
                    <a:gd name="connsiteX5" fmla="*/ 1276488 w 1281239"/>
                    <a:gd name="connsiteY5" fmla="*/ 250967 h 2280629"/>
                    <a:gd name="connsiteX6" fmla="*/ 1265480 w 1281239"/>
                    <a:gd name="connsiteY6" fmla="*/ 349983 h 2280629"/>
                    <a:gd name="connsiteX7" fmla="*/ 1219102 w 1281239"/>
                    <a:gd name="connsiteY7" fmla="*/ 453238 h 2280629"/>
                    <a:gd name="connsiteX8" fmla="*/ 946780 w 1281239"/>
                    <a:gd name="connsiteY8" fmla="*/ 736444 h 2280629"/>
                    <a:gd name="connsiteX9" fmla="*/ 733619 w 1281239"/>
                    <a:gd name="connsiteY9" fmla="*/ 901958 h 2280629"/>
                    <a:gd name="connsiteX10" fmla="*/ 753999 w 1281239"/>
                    <a:gd name="connsiteY10" fmla="*/ 886214 h 2280629"/>
                    <a:gd name="connsiteX11" fmla="*/ 418130 w 1281239"/>
                    <a:gd name="connsiteY11" fmla="*/ 1178617 h 2280629"/>
                    <a:gd name="connsiteX12" fmla="*/ 338304 w 1281239"/>
                    <a:gd name="connsiteY12" fmla="*/ 1271959 h 2280629"/>
                    <a:gd name="connsiteX13" fmla="*/ 354051 w 1281239"/>
                    <a:gd name="connsiteY13" fmla="*/ 1251600 h 2280629"/>
                    <a:gd name="connsiteX14" fmla="*/ 238181 w 1281239"/>
                    <a:gd name="connsiteY14" fmla="*/ 1445891 h 2280629"/>
                    <a:gd name="connsiteX15" fmla="*/ 248332 w 1281239"/>
                    <a:gd name="connsiteY15" fmla="*/ 1421823 h 2280629"/>
                    <a:gd name="connsiteX16" fmla="*/ 199582 w 1281239"/>
                    <a:gd name="connsiteY16" fmla="*/ 1598031 h 2280629"/>
                    <a:gd name="connsiteX17" fmla="*/ 203179 w 1281239"/>
                    <a:gd name="connsiteY17" fmla="*/ 1571251 h 2280629"/>
                    <a:gd name="connsiteX18" fmla="*/ 201620 w 1281239"/>
                    <a:gd name="connsiteY18" fmla="*/ 1728441 h 2280629"/>
                    <a:gd name="connsiteX19" fmla="*/ 198023 w 1281239"/>
                    <a:gd name="connsiteY19" fmla="*/ 1701661 h 2280629"/>
                    <a:gd name="connsiteX20" fmla="*/ 233068 w 1281239"/>
                    <a:gd name="connsiteY20" fmla="*/ 1830170 h 2280629"/>
                    <a:gd name="connsiteX21" fmla="*/ 222914 w 1281239"/>
                    <a:gd name="connsiteY21" fmla="*/ 1806101 h 2280629"/>
                    <a:gd name="connsiteX22" fmla="*/ 288771 w 1281239"/>
                    <a:gd name="connsiteY22" fmla="*/ 1918399 h 2280629"/>
                    <a:gd name="connsiteX23" fmla="*/ 273023 w 1281239"/>
                    <a:gd name="connsiteY23" fmla="*/ 1898009 h 2280629"/>
                    <a:gd name="connsiteX24" fmla="*/ 362269 w 1281239"/>
                    <a:gd name="connsiteY24" fmla="*/ 1987267 h 2280629"/>
                    <a:gd name="connsiteX25" fmla="*/ 341886 w 1281239"/>
                    <a:gd name="connsiteY25" fmla="*/ 1971523 h 2280629"/>
                    <a:gd name="connsiteX26" fmla="*/ 454180 w 1281239"/>
                    <a:gd name="connsiteY26" fmla="*/ 2037367 h 2280629"/>
                    <a:gd name="connsiteX27" fmla="*/ 430121 w 1281239"/>
                    <a:gd name="connsiteY27" fmla="*/ 2027235 h 2280629"/>
                    <a:gd name="connsiteX28" fmla="*/ 558617 w 1281239"/>
                    <a:gd name="connsiteY28" fmla="*/ 2062277 h 2280629"/>
                    <a:gd name="connsiteX29" fmla="*/ 531846 w 1281239"/>
                    <a:gd name="connsiteY29" fmla="*/ 2058661 h 2280629"/>
                    <a:gd name="connsiteX30" fmla="*/ 645829 w 1281239"/>
                    <a:gd name="connsiteY30" fmla="*/ 2059876 h 2280629"/>
                    <a:gd name="connsiteX31" fmla="*/ 619058 w 1281239"/>
                    <a:gd name="connsiteY31" fmla="*/ 2063493 h 2280629"/>
                    <a:gd name="connsiteX32" fmla="*/ 703552 w 1281239"/>
                    <a:gd name="connsiteY32" fmla="*/ 2040173 h 2280629"/>
                    <a:gd name="connsiteX33" fmla="*/ 679497 w 1281239"/>
                    <a:gd name="connsiteY33" fmla="*/ 2050336 h 2280629"/>
                    <a:gd name="connsiteX34" fmla="*/ 753540 w 1281239"/>
                    <a:gd name="connsiteY34" fmla="*/ 2007157 h 2280629"/>
                    <a:gd name="connsiteX35" fmla="*/ 733157 w 1281239"/>
                    <a:gd name="connsiteY35" fmla="*/ 2022901 h 2280629"/>
                    <a:gd name="connsiteX36" fmla="*/ 795591 w 1281239"/>
                    <a:gd name="connsiteY36" fmla="*/ 1960487 h 2280629"/>
                    <a:gd name="connsiteX37" fmla="*/ 779844 w 1281239"/>
                    <a:gd name="connsiteY37" fmla="*/ 1980876 h 2280629"/>
                    <a:gd name="connsiteX38" fmla="*/ 823010 w 1281239"/>
                    <a:gd name="connsiteY38" fmla="*/ 1906832 h 2280629"/>
                    <a:gd name="connsiteX39" fmla="*/ 812856 w 1281239"/>
                    <a:gd name="connsiteY39" fmla="*/ 1930869 h 2280629"/>
                    <a:gd name="connsiteX40" fmla="*/ 836154 w 1281239"/>
                    <a:gd name="connsiteY40" fmla="*/ 1846381 h 2280629"/>
                    <a:gd name="connsiteX41" fmla="*/ 832557 w 1281239"/>
                    <a:gd name="connsiteY41" fmla="*/ 1873162 h 2280629"/>
                    <a:gd name="connsiteX42" fmla="*/ 835786 w 1281239"/>
                    <a:gd name="connsiteY42" fmla="*/ 1826242 h 2280629"/>
                    <a:gd name="connsiteX43" fmla="*/ 865285 w 1281239"/>
                    <a:gd name="connsiteY43" fmla="*/ 1755035 h 2280629"/>
                    <a:gd name="connsiteX44" fmla="*/ 936498 w 1281239"/>
                    <a:gd name="connsiteY44" fmla="*/ 1725542 h 2280629"/>
                    <a:gd name="connsiteX45" fmla="*/ 1037207 w 1281239"/>
                    <a:gd name="connsiteY45" fmla="*/ 1826242 h 2280629"/>
                    <a:gd name="connsiteX46" fmla="*/ 907716 w 1281239"/>
                    <a:gd name="connsiteY46" fmla="*/ 2137287 h 2280629"/>
                    <a:gd name="connsiteX47" fmla="*/ 595520 w 1281239"/>
                    <a:gd name="connsiteY47" fmla="*/ 2264517 h 2280629"/>
                    <a:gd name="connsiteX48" fmla="*/ 71301 w 1281239"/>
                    <a:gd name="connsiteY48" fmla="*/ 1953784 h 2280629"/>
                    <a:gd name="connsiteX49" fmla="*/ -4037 w 1281239"/>
                    <a:gd name="connsiteY49" fmla="*/ 1644640 h 2280629"/>
                    <a:gd name="connsiteX50" fmla="*/ 41686 w 1281239"/>
                    <a:gd name="connsiteY50" fmla="*/ 1399563 h 2280629"/>
                    <a:gd name="connsiteX51" fmla="*/ 319196 w 1281239"/>
                    <a:gd name="connsiteY51" fmla="*/ 991590 h 2280629"/>
                    <a:gd name="connsiteX52" fmla="*/ 693760 w 1281239"/>
                    <a:gd name="connsiteY52" fmla="*/ 680482 h 2280629"/>
                    <a:gd name="connsiteX53" fmla="*/ 737784 w 1281239"/>
                    <a:gd name="connsiteY53" fmla="*/ 646594 h 2280629"/>
                    <a:gd name="connsiteX54" fmla="*/ 717404 w 1281239"/>
                    <a:gd name="connsiteY54" fmla="*/ 662338 h 2280629"/>
                    <a:gd name="connsiteX55" fmla="*/ 972345 w 1281239"/>
                    <a:gd name="connsiteY55" fmla="*/ 443730 h 2280629"/>
                    <a:gd name="connsiteX56" fmla="*/ 1025597 w 1281239"/>
                    <a:gd name="connsiteY56" fmla="*/ 382281 h 2280629"/>
                    <a:gd name="connsiteX57" fmla="*/ 1009850 w 1281239"/>
                    <a:gd name="connsiteY57" fmla="*/ 402670 h 2280629"/>
                    <a:gd name="connsiteX58" fmla="*/ 1071919 w 1281239"/>
                    <a:gd name="connsiteY58" fmla="*/ 299571 h 2280629"/>
                    <a:gd name="connsiteX59" fmla="*/ 1061768 w 1281239"/>
                    <a:gd name="connsiteY59" fmla="*/ 323639 h 2280629"/>
                    <a:gd name="connsiteX60" fmla="*/ 1077084 w 1281239"/>
                    <a:gd name="connsiteY60" fmla="*/ 267896 h 2280629"/>
                    <a:gd name="connsiteX61" fmla="*/ 1073487 w 1281239"/>
                    <a:gd name="connsiteY61" fmla="*/ 294676 h 2280629"/>
                    <a:gd name="connsiteX62" fmla="*/ 1073633 w 1281239"/>
                    <a:gd name="connsiteY62" fmla="*/ 236532 h 2280629"/>
                    <a:gd name="connsiteX63" fmla="*/ 1077231 w 1281239"/>
                    <a:gd name="connsiteY63" fmla="*/ 263281 h 2280629"/>
                    <a:gd name="connsiteX64" fmla="*/ 1064184 w 1281239"/>
                    <a:gd name="connsiteY64" fmla="*/ 214958 h 2280629"/>
                    <a:gd name="connsiteX65" fmla="*/ 1074338 w 1281239"/>
                    <a:gd name="connsiteY65" fmla="*/ 239026 h 2280629"/>
                    <a:gd name="connsiteX66" fmla="*/ 1052889 w 1281239"/>
                    <a:gd name="connsiteY66" fmla="*/ 202550 h 2280629"/>
                    <a:gd name="connsiteX67" fmla="*/ 1068636 w 1281239"/>
                    <a:gd name="connsiteY67" fmla="*/ 222939 h 2280629"/>
                    <a:gd name="connsiteX68" fmla="*/ 1037631 w 1281239"/>
                    <a:gd name="connsiteY68" fmla="*/ 192792 h 2280629"/>
                    <a:gd name="connsiteX69" fmla="*/ 1058011 w 1281239"/>
                    <a:gd name="connsiteY69" fmla="*/ 208536 h 2280629"/>
                    <a:gd name="connsiteX70" fmla="*/ 1019402 w 1281239"/>
                    <a:gd name="connsiteY70" fmla="*/ 185995 h 2280629"/>
                    <a:gd name="connsiteX71" fmla="*/ 1043458 w 1281239"/>
                    <a:gd name="connsiteY71" fmla="*/ 196159 h 2280629"/>
                    <a:gd name="connsiteX72" fmla="*/ 998480 w 1281239"/>
                    <a:gd name="connsiteY72" fmla="*/ 183470 h 2280629"/>
                    <a:gd name="connsiteX73" fmla="*/ 1025254 w 1281239"/>
                    <a:gd name="connsiteY73" fmla="*/ 187087 h 2280629"/>
                    <a:gd name="connsiteX74" fmla="*/ 975556 w 1281239"/>
                    <a:gd name="connsiteY74" fmla="*/ 187024 h 2280629"/>
                    <a:gd name="connsiteX75" fmla="*/ 1002327 w 1281239"/>
                    <a:gd name="connsiteY75" fmla="*/ 183439 h 2280629"/>
                    <a:gd name="connsiteX76" fmla="*/ 953686 w 1281239"/>
                    <a:gd name="connsiteY76" fmla="*/ 196969 h 2280629"/>
                    <a:gd name="connsiteX77" fmla="*/ 977744 w 1281239"/>
                    <a:gd name="connsiteY77" fmla="*/ 186806 h 2280629"/>
                    <a:gd name="connsiteX78" fmla="*/ 965324 w 1281239"/>
                    <a:gd name="connsiteY78" fmla="*/ 192511 h 2280629"/>
                    <a:gd name="connsiteX79" fmla="*/ 887723 w 1281239"/>
                    <a:gd name="connsiteY79" fmla="*/ 202644 h 2280629"/>
                    <a:gd name="connsiteX80" fmla="*/ 827534 w 1281239"/>
                    <a:gd name="connsiteY80" fmla="*/ 156378 h 2280629"/>
                    <a:gd name="connsiteX81" fmla="*/ 817383 w 1281239"/>
                    <a:gd name="connsiteY81" fmla="*/ 78780 h 2280629"/>
                    <a:gd name="connsiteX82" fmla="*/ 863664 w 1281239"/>
                    <a:gd name="connsiteY82" fmla="*/ 18579 h 2280629"/>
                    <a:gd name="connsiteX83" fmla="*/ 863664 w 1281239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39" h="2280629">
                      <a:moveTo>
                        <a:pt x="863664" y="18579"/>
                      </a:moveTo>
                      <a:cubicBezTo>
                        <a:pt x="905076" y="-1436"/>
                        <a:pt x="945065" y="-13533"/>
                        <a:pt x="991250" y="-15902"/>
                      </a:cubicBezTo>
                      <a:cubicBezTo>
                        <a:pt x="1011621" y="-16931"/>
                        <a:pt x="1031957" y="-13845"/>
                        <a:pt x="1052025" y="-10758"/>
                      </a:cubicBezTo>
                      <a:cubicBezTo>
                        <a:pt x="1065178" y="-8700"/>
                        <a:pt x="1078017" y="-5489"/>
                        <a:pt x="1090456" y="-750"/>
                      </a:cubicBezTo>
                      <a:cubicBezTo>
                        <a:pt x="1155914" y="24315"/>
                        <a:pt x="1216882" y="68710"/>
                        <a:pt x="1246836" y="134118"/>
                      </a:cubicBezTo>
                      <a:cubicBezTo>
                        <a:pt x="1264448" y="172559"/>
                        <a:pt x="1273704" y="208474"/>
                        <a:pt x="1276488" y="250967"/>
                      </a:cubicBezTo>
                      <a:cubicBezTo>
                        <a:pt x="1278642" y="283795"/>
                        <a:pt x="1274168" y="318370"/>
                        <a:pt x="1265480" y="349983"/>
                      </a:cubicBezTo>
                      <a:cubicBezTo>
                        <a:pt x="1255628" y="385867"/>
                        <a:pt x="1238419" y="421345"/>
                        <a:pt x="1219102" y="453238"/>
                      </a:cubicBezTo>
                      <a:cubicBezTo>
                        <a:pt x="1150857" y="565910"/>
                        <a:pt x="1048293" y="654762"/>
                        <a:pt x="946780" y="736444"/>
                      </a:cubicBezTo>
                      <a:cubicBezTo>
                        <a:pt x="876696" y="792841"/>
                        <a:pt x="804810" y="846964"/>
                        <a:pt x="733619" y="901958"/>
                      </a:cubicBezTo>
                      <a:cubicBezTo>
                        <a:pt x="740412" y="896690"/>
                        <a:pt x="747205" y="891452"/>
                        <a:pt x="753999" y="886214"/>
                      </a:cubicBezTo>
                      <a:cubicBezTo>
                        <a:pt x="636573" y="976937"/>
                        <a:pt x="519837" y="1070092"/>
                        <a:pt x="418130" y="1178617"/>
                      </a:cubicBezTo>
                      <a:cubicBezTo>
                        <a:pt x="390112" y="1208484"/>
                        <a:pt x="363366" y="1239566"/>
                        <a:pt x="338304" y="1271959"/>
                      </a:cubicBezTo>
                      <a:cubicBezTo>
                        <a:pt x="343554" y="1265162"/>
                        <a:pt x="348801" y="1258397"/>
                        <a:pt x="354051" y="1251600"/>
                      </a:cubicBezTo>
                      <a:cubicBezTo>
                        <a:pt x="307913" y="1311553"/>
                        <a:pt x="267876" y="1376181"/>
                        <a:pt x="238181" y="1445891"/>
                      </a:cubicBezTo>
                      <a:cubicBezTo>
                        <a:pt x="241564" y="1437879"/>
                        <a:pt x="244949" y="1429866"/>
                        <a:pt x="248332" y="1421823"/>
                      </a:cubicBezTo>
                      <a:cubicBezTo>
                        <a:pt x="224529" y="1478252"/>
                        <a:pt x="207884" y="1537362"/>
                        <a:pt x="199582" y="1598031"/>
                      </a:cubicBezTo>
                      <a:cubicBezTo>
                        <a:pt x="200782" y="1589114"/>
                        <a:pt x="201982" y="1580198"/>
                        <a:pt x="203179" y="1571251"/>
                      </a:cubicBezTo>
                      <a:cubicBezTo>
                        <a:pt x="196271" y="1623346"/>
                        <a:pt x="194836" y="1676284"/>
                        <a:pt x="201620" y="1728441"/>
                      </a:cubicBezTo>
                      <a:cubicBezTo>
                        <a:pt x="200420" y="1719525"/>
                        <a:pt x="199220" y="1710609"/>
                        <a:pt x="198023" y="1701661"/>
                      </a:cubicBezTo>
                      <a:cubicBezTo>
                        <a:pt x="204071" y="1745900"/>
                        <a:pt x="215812" y="1788986"/>
                        <a:pt x="233068" y="1830170"/>
                      </a:cubicBezTo>
                      <a:cubicBezTo>
                        <a:pt x="229682" y="1822157"/>
                        <a:pt x="226300" y="1814114"/>
                        <a:pt x="222914" y="1806101"/>
                      </a:cubicBezTo>
                      <a:cubicBezTo>
                        <a:pt x="240036" y="1846226"/>
                        <a:pt x="262130" y="1883886"/>
                        <a:pt x="288771" y="1918399"/>
                      </a:cubicBezTo>
                      <a:cubicBezTo>
                        <a:pt x="283521" y="1911602"/>
                        <a:pt x="278270" y="1904806"/>
                        <a:pt x="273023" y="1898009"/>
                      </a:cubicBezTo>
                      <a:cubicBezTo>
                        <a:pt x="299049" y="1931337"/>
                        <a:pt x="328960" y="1961235"/>
                        <a:pt x="362269" y="1987267"/>
                      </a:cubicBezTo>
                      <a:cubicBezTo>
                        <a:pt x="355475" y="1982029"/>
                        <a:pt x="348682" y="1976760"/>
                        <a:pt x="341886" y="1971523"/>
                      </a:cubicBezTo>
                      <a:cubicBezTo>
                        <a:pt x="376420" y="1998147"/>
                        <a:pt x="414065" y="2020251"/>
                        <a:pt x="454180" y="2037367"/>
                      </a:cubicBezTo>
                      <a:cubicBezTo>
                        <a:pt x="446161" y="2034000"/>
                        <a:pt x="438139" y="2030602"/>
                        <a:pt x="430121" y="2027235"/>
                      </a:cubicBezTo>
                      <a:cubicBezTo>
                        <a:pt x="471292" y="2044476"/>
                        <a:pt x="514390" y="2056229"/>
                        <a:pt x="558617" y="2062277"/>
                      </a:cubicBezTo>
                      <a:cubicBezTo>
                        <a:pt x="549694" y="2061061"/>
                        <a:pt x="540768" y="2059876"/>
                        <a:pt x="531846" y="2058661"/>
                      </a:cubicBezTo>
                      <a:cubicBezTo>
                        <a:pt x="569628" y="2063586"/>
                        <a:pt x="607994" y="2064958"/>
                        <a:pt x="645829" y="2059876"/>
                      </a:cubicBezTo>
                      <a:cubicBezTo>
                        <a:pt x="636907" y="2061092"/>
                        <a:pt x="627981" y="2062277"/>
                        <a:pt x="619058" y="2063493"/>
                      </a:cubicBezTo>
                      <a:cubicBezTo>
                        <a:pt x="648158" y="2059284"/>
                        <a:pt x="676419" y="2051521"/>
                        <a:pt x="703552" y="2040173"/>
                      </a:cubicBezTo>
                      <a:cubicBezTo>
                        <a:pt x="695534" y="2043571"/>
                        <a:pt x="687515" y="2046938"/>
                        <a:pt x="679497" y="2050336"/>
                      </a:cubicBezTo>
                      <a:cubicBezTo>
                        <a:pt x="705912" y="2039020"/>
                        <a:pt x="730666" y="2024554"/>
                        <a:pt x="753540" y="2007157"/>
                      </a:cubicBezTo>
                      <a:cubicBezTo>
                        <a:pt x="746747" y="2012426"/>
                        <a:pt x="739954" y="2017664"/>
                        <a:pt x="733157" y="2022901"/>
                      </a:cubicBezTo>
                      <a:cubicBezTo>
                        <a:pt x="756558" y="2004757"/>
                        <a:pt x="777446" y="1983869"/>
                        <a:pt x="795591" y="1960487"/>
                      </a:cubicBezTo>
                      <a:cubicBezTo>
                        <a:pt x="790344" y="1967283"/>
                        <a:pt x="785094" y="1974079"/>
                        <a:pt x="779844" y="1980876"/>
                      </a:cubicBezTo>
                      <a:cubicBezTo>
                        <a:pt x="797243" y="1957992"/>
                        <a:pt x="811687" y="1933238"/>
                        <a:pt x="823010" y="1906832"/>
                      </a:cubicBezTo>
                      <a:cubicBezTo>
                        <a:pt x="819625" y="1914844"/>
                        <a:pt x="816242" y="1922856"/>
                        <a:pt x="812856" y="1930869"/>
                      </a:cubicBezTo>
                      <a:cubicBezTo>
                        <a:pt x="824179" y="1903746"/>
                        <a:pt x="831961" y="1875469"/>
                        <a:pt x="836154" y="1846381"/>
                      </a:cubicBezTo>
                      <a:cubicBezTo>
                        <a:pt x="834954" y="1855298"/>
                        <a:pt x="833754" y="1864245"/>
                        <a:pt x="832557" y="1873162"/>
                      </a:cubicBezTo>
                      <a:cubicBezTo>
                        <a:pt x="834642" y="1857574"/>
                        <a:pt x="835708" y="1841954"/>
                        <a:pt x="835786" y="1826242"/>
                      </a:cubicBezTo>
                      <a:cubicBezTo>
                        <a:pt x="835914" y="1800365"/>
                        <a:pt x="846932" y="1773398"/>
                        <a:pt x="865285" y="1755035"/>
                      </a:cubicBezTo>
                      <a:cubicBezTo>
                        <a:pt x="882753" y="1737576"/>
                        <a:pt x="911411" y="1724419"/>
                        <a:pt x="936498" y="1725542"/>
                      </a:cubicBezTo>
                      <a:cubicBezTo>
                        <a:pt x="990838" y="1727974"/>
                        <a:pt x="1037484" y="1769813"/>
                        <a:pt x="1037207" y="1826242"/>
                      </a:cubicBezTo>
                      <a:cubicBezTo>
                        <a:pt x="1036633" y="1942124"/>
                        <a:pt x="990187" y="2055574"/>
                        <a:pt x="907716" y="2137287"/>
                      </a:cubicBezTo>
                      <a:cubicBezTo>
                        <a:pt x="825327" y="2218907"/>
                        <a:pt x="711480" y="2265235"/>
                        <a:pt x="595520" y="2264517"/>
                      </a:cubicBezTo>
                      <a:cubicBezTo>
                        <a:pt x="380485" y="2263177"/>
                        <a:pt x="175083" y="2142681"/>
                        <a:pt x="71301" y="1953784"/>
                      </a:cubicBezTo>
                      <a:cubicBezTo>
                        <a:pt x="19476" y="1859475"/>
                        <a:pt x="-6656" y="1752229"/>
                        <a:pt x="-4037" y="1644640"/>
                      </a:cubicBezTo>
                      <a:cubicBezTo>
                        <a:pt x="-2017" y="1561586"/>
                        <a:pt x="12811" y="1477535"/>
                        <a:pt x="41686" y="1399563"/>
                      </a:cubicBezTo>
                      <a:cubicBezTo>
                        <a:pt x="99789" y="1242653"/>
                        <a:pt x="200866" y="1108439"/>
                        <a:pt x="319196" y="991590"/>
                      </a:cubicBezTo>
                      <a:cubicBezTo>
                        <a:pt x="434838" y="877392"/>
                        <a:pt x="565120" y="779311"/>
                        <a:pt x="693760" y="680482"/>
                      </a:cubicBezTo>
                      <a:cubicBezTo>
                        <a:pt x="708447" y="669197"/>
                        <a:pt x="723128" y="657911"/>
                        <a:pt x="737784" y="646594"/>
                      </a:cubicBezTo>
                      <a:cubicBezTo>
                        <a:pt x="730990" y="651863"/>
                        <a:pt x="724197" y="657100"/>
                        <a:pt x="717404" y="662338"/>
                      </a:cubicBezTo>
                      <a:cubicBezTo>
                        <a:pt x="805829" y="593999"/>
                        <a:pt x="895028" y="524788"/>
                        <a:pt x="972345" y="443730"/>
                      </a:cubicBezTo>
                      <a:cubicBezTo>
                        <a:pt x="991060" y="424120"/>
                        <a:pt x="1008955" y="403700"/>
                        <a:pt x="1025597" y="382281"/>
                      </a:cubicBezTo>
                      <a:cubicBezTo>
                        <a:pt x="1020347" y="389078"/>
                        <a:pt x="1015100" y="395874"/>
                        <a:pt x="1009850" y="402670"/>
                      </a:cubicBezTo>
                      <a:cubicBezTo>
                        <a:pt x="1034435" y="370840"/>
                        <a:pt x="1056184" y="336702"/>
                        <a:pt x="1071919" y="299571"/>
                      </a:cubicBezTo>
                      <a:cubicBezTo>
                        <a:pt x="1068536" y="307614"/>
                        <a:pt x="1065150" y="315627"/>
                        <a:pt x="1061768" y="323639"/>
                      </a:cubicBezTo>
                      <a:cubicBezTo>
                        <a:pt x="1069259" y="305712"/>
                        <a:pt x="1074300" y="287131"/>
                        <a:pt x="1077084" y="267896"/>
                      </a:cubicBezTo>
                      <a:cubicBezTo>
                        <a:pt x="1075884" y="276812"/>
                        <a:pt x="1074684" y="285759"/>
                        <a:pt x="1073487" y="294676"/>
                      </a:cubicBezTo>
                      <a:cubicBezTo>
                        <a:pt x="1075965" y="275284"/>
                        <a:pt x="1076077" y="255924"/>
                        <a:pt x="1073633" y="236532"/>
                      </a:cubicBezTo>
                      <a:cubicBezTo>
                        <a:pt x="1074830" y="245449"/>
                        <a:pt x="1076031" y="254365"/>
                        <a:pt x="1077231" y="263281"/>
                      </a:cubicBezTo>
                      <a:cubicBezTo>
                        <a:pt x="1074827" y="246602"/>
                        <a:pt x="1070606" y="230546"/>
                        <a:pt x="1064184" y="214958"/>
                      </a:cubicBezTo>
                      <a:cubicBezTo>
                        <a:pt x="1067569" y="222971"/>
                        <a:pt x="1070952" y="230983"/>
                        <a:pt x="1074338" y="239026"/>
                      </a:cubicBezTo>
                      <a:cubicBezTo>
                        <a:pt x="1068636" y="225963"/>
                        <a:pt x="1061593" y="213836"/>
                        <a:pt x="1052889" y="202550"/>
                      </a:cubicBezTo>
                      <a:cubicBezTo>
                        <a:pt x="1058136" y="209347"/>
                        <a:pt x="1063386" y="216143"/>
                        <a:pt x="1068636" y="222939"/>
                      </a:cubicBezTo>
                      <a:cubicBezTo>
                        <a:pt x="1059485" y="211654"/>
                        <a:pt x="1049110" y="201677"/>
                        <a:pt x="1037631" y="192792"/>
                      </a:cubicBezTo>
                      <a:cubicBezTo>
                        <a:pt x="1044424" y="198030"/>
                        <a:pt x="1051217" y="203267"/>
                        <a:pt x="1058011" y="208536"/>
                      </a:cubicBezTo>
                      <a:cubicBezTo>
                        <a:pt x="1045971" y="199526"/>
                        <a:pt x="1033148" y="192044"/>
                        <a:pt x="1019402" y="185995"/>
                      </a:cubicBezTo>
                      <a:cubicBezTo>
                        <a:pt x="1027421" y="189394"/>
                        <a:pt x="1035439" y="192761"/>
                        <a:pt x="1043458" y="196159"/>
                      </a:cubicBezTo>
                      <a:cubicBezTo>
                        <a:pt x="1028948" y="190080"/>
                        <a:pt x="1014024" y="185871"/>
                        <a:pt x="998480" y="183470"/>
                      </a:cubicBezTo>
                      <a:cubicBezTo>
                        <a:pt x="1007405" y="184686"/>
                        <a:pt x="1016328" y="185871"/>
                        <a:pt x="1025254" y="187087"/>
                      </a:cubicBezTo>
                      <a:cubicBezTo>
                        <a:pt x="1008646" y="184873"/>
                        <a:pt x="992167" y="184904"/>
                        <a:pt x="975556" y="187024"/>
                      </a:cubicBezTo>
                      <a:cubicBezTo>
                        <a:pt x="984478" y="185839"/>
                        <a:pt x="993404" y="184624"/>
                        <a:pt x="1002327" y="183439"/>
                      </a:cubicBezTo>
                      <a:cubicBezTo>
                        <a:pt x="985513" y="185964"/>
                        <a:pt x="969423" y="190547"/>
                        <a:pt x="953686" y="196969"/>
                      </a:cubicBezTo>
                      <a:cubicBezTo>
                        <a:pt x="961704" y="193571"/>
                        <a:pt x="969723" y="190204"/>
                        <a:pt x="977744" y="186806"/>
                      </a:cubicBezTo>
                      <a:cubicBezTo>
                        <a:pt x="973554" y="188614"/>
                        <a:pt x="969436" y="190516"/>
                        <a:pt x="965324" y="192511"/>
                      </a:cubicBezTo>
                      <a:cubicBezTo>
                        <a:pt x="940617" y="204452"/>
                        <a:pt x="914968" y="210157"/>
                        <a:pt x="887723" y="202644"/>
                      </a:cubicBezTo>
                      <a:cubicBezTo>
                        <a:pt x="864363" y="196221"/>
                        <a:pt x="839044" y="178170"/>
                        <a:pt x="827534" y="156378"/>
                      </a:cubicBezTo>
                      <a:cubicBezTo>
                        <a:pt x="815185" y="132996"/>
                        <a:pt x="808997" y="104688"/>
                        <a:pt x="817383" y="78780"/>
                      </a:cubicBezTo>
                      <a:cubicBezTo>
                        <a:pt x="825096" y="54931"/>
                        <a:pt x="840273" y="29896"/>
                        <a:pt x="863664" y="18579"/>
                      </a:cubicBezTo>
                      <a:lnTo>
                        <a:pt x="863664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384F5B20-2F7F-56E1-53F4-D0FC74EB4157}"/>
                    </a:ext>
                  </a:extLst>
                </p:cNvPr>
                <p:cNvSpPr/>
                <p:nvPr/>
              </p:nvSpPr>
              <p:spPr>
                <a:xfrm flipV="1">
                  <a:off x="5500792" y="324576"/>
                  <a:ext cx="143948" cy="154258"/>
                </a:xfrm>
                <a:custGeom>
                  <a:avLst/>
                  <a:gdLst>
                    <a:gd name="connsiteX0" fmla="*/ 267228 w 482298"/>
                    <a:gd name="connsiteY0" fmla="*/ 392539 h 539047"/>
                    <a:gd name="connsiteX1" fmla="*/ -4660 w 482298"/>
                    <a:gd name="connsiteY1" fmla="*/ 518118 h 539047"/>
                    <a:gd name="connsiteX2" fmla="*/ 35963 w 482298"/>
                    <a:gd name="connsiteY2" fmla="*/ 519770 h 539047"/>
                    <a:gd name="connsiteX3" fmla="*/ 348162 w 482298"/>
                    <a:gd name="connsiteY3" fmla="*/ 392539 h 539047"/>
                    <a:gd name="connsiteX4" fmla="*/ 477637 w 482298"/>
                    <a:gd name="connsiteY4" fmla="*/ 81494 h 539047"/>
                    <a:gd name="connsiteX5" fmla="*/ 376938 w 482298"/>
                    <a:gd name="connsiteY5" fmla="*/ -19205 h 539047"/>
                    <a:gd name="connsiteX6" fmla="*/ 335411 w 482298"/>
                    <a:gd name="connsiteY6" fmla="*/ -10071 h 539047"/>
                    <a:gd name="connsiteX7" fmla="*/ 396735 w 482298"/>
                    <a:gd name="connsiteY7" fmla="*/ 81494 h 539047"/>
                    <a:gd name="connsiteX8" fmla="*/ 267228 w 482298"/>
                    <a:gd name="connsiteY8" fmla="*/ 392539 h 539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2298" h="539047">
                      <a:moveTo>
                        <a:pt x="267228" y="392539"/>
                      </a:moveTo>
                      <a:cubicBezTo>
                        <a:pt x="194432" y="464681"/>
                        <a:pt x="97068" y="509232"/>
                        <a:pt x="-4660" y="518118"/>
                      </a:cubicBezTo>
                      <a:cubicBezTo>
                        <a:pt x="8840" y="519115"/>
                        <a:pt x="22370" y="519677"/>
                        <a:pt x="35963" y="519770"/>
                      </a:cubicBezTo>
                      <a:cubicBezTo>
                        <a:pt x="151939" y="520487"/>
                        <a:pt x="265763" y="474159"/>
                        <a:pt x="348162" y="392539"/>
                      </a:cubicBezTo>
                      <a:cubicBezTo>
                        <a:pt x="430623" y="310827"/>
                        <a:pt x="477076" y="197376"/>
                        <a:pt x="477637" y="81494"/>
                      </a:cubicBezTo>
                      <a:cubicBezTo>
                        <a:pt x="477918" y="25065"/>
                        <a:pt x="431278" y="-16774"/>
                        <a:pt x="376938" y="-19205"/>
                      </a:cubicBezTo>
                      <a:cubicBezTo>
                        <a:pt x="363345" y="-19798"/>
                        <a:pt x="348754" y="-16244"/>
                        <a:pt x="335411" y="-10071"/>
                      </a:cubicBezTo>
                      <a:cubicBezTo>
                        <a:pt x="371077" y="5486"/>
                        <a:pt x="396953" y="39437"/>
                        <a:pt x="396735" y="81494"/>
                      </a:cubicBezTo>
                      <a:cubicBezTo>
                        <a:pt x="396142" y="197376"/>
                        <a:pt x="349690" y="310827"/>
                        <a:pt x="267228" y="392539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3A580C6-8E38-F846-01B9-CE79240BF5F5}"/>
                    </a:ext>
                  </a:extLst>
                </p:cNvPr>
                <p:cNvSpPr/>
                <p:nvPr/>
              </p:nvSpPr>
              <p:spPr>
                <a:xfrm flipV="1">
                  <a:off x="5369884" y="382105"/>
                  <a:ext cx="346440" cy="595108"/>
                </a:xfrm>
                <a:custGeom>
                  <a:avLst/>
                  <a:gdLst>
                    <a:gd name="connsiteX0" fmla="*/ 1155833 w 1160750"/>
                    <a:gd name="connsiteY0" fmla="*/ 251312 h 2079576"/>
                    <a:gd name="connsiteX1" fmla="*/ 1126154 w 1160750"/>
                    <a:gd name="connsiteY1" fmla="*/ 134463 h 2079576"/>
                    <a:gd name="connsiteX2" fmla="*/ 969773 w 1160750"/>
                    <a:gd name="connsiteY2" fmla="*/ -374 h 2079576"/>
                    <a:gd name="connsiteX3" fmla="*/ 931364 w 1160750"/>
                    <a:gd name="connsiteY3" fmla="*/ -10382 h 2079576"/>
                    <a:gd name="connsiteX4" fmla="*/ 870570 w 1160750"/>
                    <a:gd name="connsiteY4" fmla="*/ -15526 h 2079576"/>
                    <a:gd name="connsiteX5" fmla="*/ 838490 w 1160750"/>
                    <a:gd name="connsiteY5" fmla="*/ -12190 h 2079576"/>
                    <a:gd name="connsiteX6" fmla="*/ 850430 w 1160750"/>
                    <a:gd name="connsiteY6" fmla="*/ -10382 h 2079576"/>
                    <a:gd name="connsiteX7" fmla="*/ 888871 w 1160750"/>
                    <a:gd name="connsiteY7" fmla="*/ -374 h 2079576"/>
                    <a:gd name="connsiteX8" fmla="*/ 1045251 w 1160750"/>
                    <a:gd name="connsiteY8" fmla="*/ 134463 h 2079576"/>
                    <a:gd name="connsiteX9" fmla="*/ 1074900 w 1160750"/>
                    <a:gd name="connsiteY9" fmla="*/ 251312 h 2079576"/>
                    <a:gd name="connsiteX10" fmla="*/ 1063894 w 1160750"/>
                    <a:gd name="connsiteY10" fmla="*/ 350328 h 2079576"/>
                    <a:gd name="connsiteX11" fmla="*/ 1017504 w 1160750"/>
                    <a:gd name="connsiteY11" fmla="*/ 453584 h 2079576"/>
                    <a:gd name="connsiteX12" fmla="*/ 745179 w 1160750"/>
                    <a:gd name="connsiteY12" fmla="*/ 736789 h 2079576"/>
                    <a:gd name="connsiteX13" fmla="*/ 543469 w 1160750"/>
                    <a:gd name="connsiteY13" fmla="*/ 893481 h 2079576"/>
                    <a:gd name="connsiteX14" fmla="*/ 216523 w 1160750"/>
                    <a:gd name="connsiteY14" fmla="*/ 1178962 h 2079576"/>
                    <a:gd name="connsiteX15" fmla="*/ 146190 w 1160750"/>
                    <a:gd name="connsiteY15" fmla="*/ 1260207 h 2079576"/>
                    <a:gd name="connsiteX16" fmla="*/ 152456 w 1160750"/>
                    <a:gd name="connsiteY16" fmla="*/ 1251946 h 2079576"/>
                    <a:gd name="connsiteX17" fmla="*/ 136712 w 1160750"/>
                    <a:gd name="connsiteY17" fmla="*/ 1272304 h 2079576"/>
                    <a:gd name="connsiteX18" fmla="*/ 145878 w 1160750"/>
                    <a:gd name="connsiteY18" fmla="*/ 1260613 h 2079576"/>
                    <a:gd name="connsiteX19" fmla="*/ 41313 w 1160750"/>
                    <a:gd name="connsiteY19" fmla="*/ 1435356 h 2079576"/>
                    <a:gd name="connsiteX20" fmla="*/ -89 w 1160750"/>
                    <a:gd name="connsiteY20" fmla="*/ 1585376 h 2079576"/>
                    <a:gd name="connsiteX21" fmla="*/ -1399 w 1160750"/>
                    <a:gd name="connsiteY21" fmla="*/ 1716316 h 2079576"/>
                    <a:gd name="connsiteX22" fmla="*/ 26317 w 1160750"/>
                    <a:gd name="connsiteY22" fmla="*/ 1817670 h 2079576"/>
                    <a:gd name="connsiteX23" fmla="*/ 79005 w 1160750"/>
                    <a:gd name="connsiteY23" fmla="*/ 1907832 h 2079576"/>
                    <a:gd name="connsiteX24" fmla="*/ 151365 w 1160750"/>
                    <a:gd name="connsiteY24" fmla="*/ 1980130 h 2079576"/>
                    <a:gd name="connsiteX25" fmla="*/ 241309 w 1160750"/>
                    <a:gd name="connsiteY25" fmla="*/ 2032693 h 2079576"/>
                    <a:gd name="connsiteX26" fmla="*/ 343629 w 1160750"/>
                    <a:gd name="connsiteY26" fmla="*/ 2060596 h 2079576"/>
                    <a:gd name="connsiteX27" fmla="*/ 429613 w 1160750"/>
                    <a:gd name="connsiteY27" fmla="*/ 2061843 h 2079576"/>
                    <a:gd name="connsiteX28" fmla="*/ 417454 w 1160750"/>
                    <a:gd name="connsiteY28" fmla="*/ 2063838 h 2079576"/>
                    <a:gd name="connsiteX29" fmla="*/ 432201 w 1160750"/>
                    <a:gd name="connsiteY29" fmla="*/ 2061843 h 2079576"/>
                    <a:gd name="connsiteX30" fmla="*/ 437937 w 1160750"/>
                    <a:gd name="connsiteY30" fmla="*/ 2062622 h 2079576"/>
                    <a:gd name="connsiteX31" fmla="*/ 432450 w 1160750"/>
                    <a:gd name="connsiteY31" fmla="*/ 2061812 h 2079576"/>
                    <a:gd name="connsiteX32" fmla="*/ 434383 w 1160750"/>
                    <a:gd name="connsiteY32" fmla="*/ 2061562 h 2079576"/>
                    <a:gd name="connsiteX33" fmla="*/ 433573 w 1160750"/>
                    <a:gd name="connsiteY33" fmla="*/ 2061468 h 2079576"/>
                    <a:gd name="connsiteX34" fmla="*/ 432326 w 1160750"/>
                    <a:gd name="connsiteY34" fmla="*/ 2061344 h 2079576"/>
                    <a:gd name="connsiteX35" fmla="*/ 424469 w 1160750"/>
                    <a:gd name="connsiteY35" fmla="*/ 2060565 h 2079576"/>
                    <a:gd name="connsiteX36" fmla="*/ 322211 w 1160750"/>
                    <a:gd name="connsiteY36" fmla="*/ 2032693 h 2079576"/>
                    <a:gd name="connsiteX37" fmla="*/ 232143 w 1160750"/>
                    <a:gd name="connsiteY37" fmla="*/ 1980036 h 2079576"/>
                    <a:gd name="connsiteX38" fmla="*/ 159938 w 1160750"/>
                    <a:gd name="connsiteY38" fmla="*/ 1907832 h 2079576"/>
                    <a:gd name="connsiteX39" fmla="*/ 107438 w 1160750"/>
                    <a:gd name="connsiteY39" fmla="*/ 1818138 h 2079576"/>
                    <a:gd name="connsiteX40" fmla="*/ 79441 w 1160750"/>
                    <a:gd name="connsiteY40" fmla="*/ 1715724 h 2079576"/>
                    <a:gd name="connsiteX41" fmla="*/ 80844 w 1160750"/>
                    <a:gd name="connsiteY41" fmla="*/ 1585251 h 2079576"/>
                    <a:gd name="connsiteX42" fmla="*/ 122246 w 1160750"/>
                    <a:gd name="connsiteY42" fmla="*/ 1435356 h 2079576"/>
                    <a:gd name="connsiteX43" fmla="*/ 226812 w 1160750"/>
                    <a:gd name="connsiteY43" fmla="*/ 1260613 h 2079576"/>
                    <a:gd name="connsiteX44" fmla="*/ 227123 w 1160750"/>
                    <a:gd name="connsiteY44" fmla="*/ 1260207 h 2079576"/>
                    <a:gd name="connsiteX45" fmla="*/ 297457 w 1160750"/>
                    <a:gd name="connsiteY45" fmla="*/ 1178962 h 2079576"/>
                    <a:gd name="connsiteX46" fmla="*/ 619227 w 1160750"/>
                    <a:gd name="connsiteY46" fmla="*/ 897471 h 2079576"/>
                    <a:gd name="connsiteX47" fmla="*/ 826113 w 1160750"/>
                    <a:gd name="connsiteY47" fmla="*/ 736789 h 2079576"/>
                    <a:gd name="connsiteX48" fmla="*/ 1098438 w 1160750"/>
                    <a:gd name="connsiteY48" fmla="*/ 453584 h 2079576"/>
                    <a:gd name="connsiteX49" fmla="*/ 1144797 w 1160750"/>
                    <a:gd name="connsiteY49" fmla="*/ 350328 h 2079576"/>
                    <a:gd name="connsiteX50" fmla="*/ 1155833 w 1160750"/>
                    <a:gd name="connsiteY50" fmla="*/ 251312 h 2079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1160750" h="2079576">
                      <a:moveTo>
                        <a:pt x="1155833" y="251312"/>
                      </a:moveTo>
                      <a:cubicBezTo>
                        <a:pt x="1153027" y="208819"/>
                        <a:pt x="1143768" y="172904"/>
                        <a:pt x="1126154" y="134463"/>
                      </a:cubicBezTo>
                      <a:cubicBezTo>
                        <a:pt x="1096224" y="69056"/>
                        <a:pt x="1035243" y="24661"/>
                        <a:pt x="969773" y="-374"/>
                      </a:cubicBezTo>
                      <a:cubicBezTo>
                        <a:pt x="957334" y="-5144"/>
                        <a:pt x="944521" y="-8355"/>
                        <a:pt x="931364" y="-10382"/>
                      </a:cubicBezTo>
                      <a:cubicBezTo>
                        <a:pt x="911287" y="-13499"/>
                        <a:pt x="890960" y="-16586"/>
                        <a:pt x="870570" y="-15526"/>
                      </a:cubicBezTo>
                      <a:cubicBezTo>
                        <a:pt x="859565" y="-14964"/>
                        <a:pt x="848903" y="-13842"/>
                        <a:pt x="838490" y="-12190"/>
                      </a:cubicBezTo>
                      <a:cubicBezTo>
                        <a:pt x="842480" y="-11597"/>
                        <a:pt x="846471" y="-11005"/>
                        <a:pt x="850430" y="-10382"/>
                      </a:cubicBezTo>
                      <a:cubicBezTo>
                        <a:pt x="863587" y="-8355"/>
                        <a:pt x="876432" y="-5144"/>
                        <a:pt x="888871" y="-374"/>
                      </a:cubicBezTo>
                      <a:cubicBezTo>
                        <a:pt x="954310" y="24661"/>
                        <a:pt x="1015291" y="69056"/>
                        <a:pt x="1045251" y="134463"/>
                      </a:cubicBezTo>
                      <a:cubicBezTo>
                        <a:pt x="1062866" y="172904"/>
                        <a:pt x="1072094" y="208819"/>
                        <a:pt x="1074900" y="251312"/>
                      </a:cubicBezTo>
                      <a:cubicBezTo>
                        <a:pt x="1077051" y="284141"/>
                        <a:pt x="1072561" y="318715"/>
                        <a:pt x="1063894" y="350328"/>
                      </a:cubicBezTo>
                      <a:cubicBezTo>
                        <a:pt x="1054043" y="386212"/>
                        <a:pt x="1036833" y="421690"/>
                        <a:pt x="1017504" y="453584"/>
                      </a:cubicBezTo>
                      <a:cubicBezTo>
                        <a:pt x="949259" y="566255"/>
                        <a:pt x="846689" y="655107"/>
                        <a:pt x="745179" y="736789"/>
                      </a:cubicBezTo>
                      <a:cubicBezTo>
                        <a:pt x="678836" y="790163"/>
                        <a:pt x="610903" y="841510"/>
                        <a:pt x="543469" y="893481"/>
                      </a:cubicBezTo>
                      <a:cubicBezTo>
                        <a:pt x="429052" y="982021"/>
                        <a:pt x="315664" y="1073181"/>
                        <a:pt x="216523" y="1178962"/>
                      </a:cubicBezTo>
                      <a:cubicBezTo>
                        <a:pt x="192019" y="1205088"/>
                        <a:pt x="168481" y="1232149"/>
                        <a:pt x="146190" y="1260207"/>
                      </a:cubicBezTo>
                      <a:cubicBezTo>
                        <a:pt x="148247" y="1257432"/>
                        <a:pt x="150336" y="1254689"/>
                        <a:pt x="152456" y="1251946"/>
                      </a:cubicBezTo>
                      <a:cubicBezTo>
                        <a:pt x="147219" y="1258742"/>
                        <a:pt x="141950" y="1265538"/>
                        <a:pt x="136712" y="1272304"/>
                      </a:cubicBezTo>
                      <a:cubicBezTo>
                        <a:pt x="139736" y="1268376"/>
                        <a:pt x="142792" y="1264510"/>
                        <a:pt x="145878" y="1260613"/>
                      </a:cubicBezTo>
                      <a:cubicBezTo>
                        <a:pt x="104881" y="1314953"/>
                        <a:pt x="68997" y="1373096"/>
                        <a:pt x="41313" y="1435356"/>
                      </a:cubicBezTo>
                      <a:cubicBezTo>
                        <a:pt x="22046" y="1483710"/>
                        <a:pt x="7985" y="1533935"/>
                        <a:pt x="-89" y="1585376"/>
                      </a:cubicBezTo>
                      <a:cubicBezTo>
                        <a:pt x="-5046" y="1628836"/>
                        <a:pt x="-6013" y="1672794"/>
                        <a:pt x="-1399" y="1716316"/>
                      </a:cubicBezTo>
                      <a:cubicBezTo>
                        <a:pt x="4307" y="1750984"/>
                        <a:pt x="13597" y="1784904"/>
                        <a:pt x="26317" y="1817670"/>
                      </a:cubicBezTo>
                      <a:cubicBezTo>
                        <a:pt x="40752" y="1849470"/>
                        <a:pt x="58397" y="1879649"/>
                        <a:pt x="79005" y="1907832"/>
                      </a:cubicBezTo>
                      <a:cubicBezTo>
                        <a:pt x="100672" y="1934269"/>
                        <a:pt x="124865" y="1958463"/>
                        <a:pt x="151365" y="1980130"/>
                      </a:cubicBezTo>
                      <a:cubicBezTo>
                        <a:pt x="179517" y="2000675"/>
                        <a:pt x="209571" y="2018289"/>
                        <a:pt x="241309" y="2032693"/>
                      </a:cubicBezTo>
                      <a:cubicBezTo>
                        <a:pt x="274387" y="2045537"/>
                        <a:pt x="308618" y="2054890"/>
                        <a:pt x="343629" y="2060596"/>
                      </a:cubicBezTo>
                      <a:cubicBezTo>
                        <a:pt x="372186" y="2063651"/>
                        <a:pt x="400993" y="2064493"/>
                        <a:pt x="429613" y="2061843"/>
                      </a:cubicBezTo>
                      <a:cubicBezTo>
                        <a:pt x="425591" y="2062591"/>
                        <a:pt x="421539" y="2063246"/>
                        <a:pt x="417454" y="2063838"/>
                      </a:cubicBezTo>
                      <a:cubicBezTo>
                        <a:pt x="422380" y="2063183"/>
                        <a:pt x="427306" y="2062497"/>
                        <a:pt x="432201" y="2061843"/>
                      </a:cubicBezTo>
                      <a:cubicBezTo>
                        <a:pt x="434103" y="2062092"/>
                        <a:pt x="436036" y="2062373"/>
                        <a:pt x="437937" y="2062622"/>
                      </a:cubicBezTo>
                      <a:cubicBezTo>
                        <a:pt x="436098" y="2062373"/>
                        <a:pt x="434258" y="2062124"/>
                        <a:pt x="432450" y="2061812"/>
                      </a:cubicBezTo>
                      <a:cubicBezTo>
                        <a:pt x="433105" y="2061718"/>
                        <a:pt x="433760" y="2061656"/>
                        <a:pt x="434383" y="2061562"/>
                      </a:cubicBezTo>
                      <a:cubicBezTo>
                        <a:pt x="434103" y="2061531"/>
                        <a:pt x="433822" y="2061500"/>
                        <a:pt x="433573" y="2061468"/>
                      </a:cubicBezTo>
                      <a:cubicBezTo>
                        <a:pt x="433136" y="2061437"/>
                        <a:pt x="432731" y="2061406"/>
                        <a:pt x="432326" y="2061344"/>
                      </a:cubicBezTo>
                      <a:cubicBezTo>
                        <a:pt x="429707" y="2061126"/>
                        <a:pt x="427088" y="2060877"/>
                        <a:pt x="424469" y="2060565"/>
                      </a:cubicBezTo>
                      <a:cubicBezTo>
                        <a:pt x="389489" y="2054859"/>
                        <a:pt x="355258" y="2045537"/>
                        <a:pt x="322211" y="2032693"/>
                      </a:cubicBezTo>
                      <a:cubicBezTo>
                        <a:pt x="290474" y="2018258"/>
                        <a:pt x="260326" y="2000644"/>
                        <a:pt x="232143" y="1980036"/>
                      </a:cubicBezTo>
                      <a:cubicBezTo>
                        <a:pt x="205736" y="1958400"/>
                        <a:pt x="181575" y="1934238"/>
                        <a:pt x="159938" y="1907832"/>
                      </a:cubicBezTo>
                      <a:cubicBezTo>
                        <a:pt x="139393" y="1879773"/>
                        <a:pt x="121841" y="1849782"/>
                        <a:pt x="107438" y="1818138"/>
                      </a:cubicBezTo>
                      <a:cubicBezTo>
                        <a:pt x="94531" y="1785060"/>
                        <a:pt x="85178" y="1750766"/>
                        <a:pt x="79441" y="1715724"/>
                      </a:cubicBezTo>
                      <a:cubicBezTo>
                        <a:pt x="74921" y="1672358"/>
                        <a:pt x="75918" y="1628555"/>
                        <a:pt x="80844" y="1585251"/>
                      </a:cubicBezTo>
                      <a:cubicBezTo>
                        <a:pt x="88919" y="1533873"/>
                        <a:pt x="102948" y="1483679"/>
                        <a:pt x="122246" y="1435356"/>
                      </a:cubicBezTo>
                      <a:cubicBezTo>
                        <a:pt x="149931" y="1373096"/>
                        <a:pt x="185815" y="1314953"/>
                        <a:pt x="226812" y="1260613"/>
                      </a:cubicBezTo>
                      <a:cubicBezTo>
                        <a:pt x="226905" y="1260488"/>
                        <a:pt x="226999" y="1260363"/>
                        <a:pt x="227123" y="1260207"/>
                      </a:cubicBezTo>
                      <a:cubicBezTo>
                        <a:pt x="249383" y="1232149"/>
                        <a:pt x="272921" y="1205088"/>
                        <a:pt x="297457" y="1178962"/>
                      </a:cubicBezTo>
                      <a:cubicBezTo>
                        <a:pt x="395070" y="1074771"/>
                        <a:pt x="506587" y="984765"/>
                        <a:pt x="619227" y="897471"/>
                      </a:cubicBezTo>
                      <a:cubicBezTo>
                        <a:pt x="688345" y="844129"/>
                        <a:pt x="758086" y="791534"/>
                        <a:pt x="826113" y="736789"/>
                      </a:cubicBezTo>
                      <a:cubicBezTo>
                        <a:pt x="927623" y="655107"/>
                        <a:pt x="1030193" y="566255"/>
                        <a:pt x="1098438" y="453584"/>
                      </a:cubicBezTo>
                      <a:cubicBezTo>
                        <a:pt x="1117736" y="421690"/>
                        <a:pt x="1134945" y="386212"/>
                        <a:pt x="1144797" y="350328"/>
                      </a:cubicBezTo>
                      <a:cubicBezTo>
                        <a:pt x="1153495" y="318715"/>
                        <a:pt x="1157984" y="284141"/>
                        <a:pt x="1155833" y="25131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2ED75ED8-16EE-2363-9E54-4D43D1872A2C}"/>
                    </a:ext>
                  </a:extLst>
                </p:cNvPr>
                <p:cNvSpPr/>
                <p:nvPr/>
              </p:nvSpPr>
              <p:spPr>
                <a:xfrm flipV="1">
                  <a:off x="6475679" y="324576"/>
                  <a:ext cx="382404" cy="652643"/>
                </a:xfrm>
                <a:custGeom>
                  <a:avLst/>
                  <a:gdLst>
                    <a:gd name="connsiteX0" fmla="*/ 398519 w 1281246"/>
                    <a:gd name="connsiteY0" fmla="*/ 18579 h 2280629"/>
                    <a:gd name="connsiteX1" fmla="*/ 270946 w 1281246"/>
                    <a:gd name="connsiteY1" fmla="*/ -15902 h 2280629"/>
                    <a:gd name="connsiteX2" fmla="*/ 210152 w 1281246"/>
                    <a:gd name="connsiteY2" fmla="*/ -10758 h 2280629"/>
                    <a:gd name="connsiteX3" fmla="*/ 171743 w 1281246"/>
                    <a:gd name="connsiteY3" fmla="*/ -750 h 2280629"/>
                    <a:gd name="connsiteX4" fmla="*/ 15363 w 1281246"/>
                    <a:gd name="connsiteY4" fmla="*/ 134118 h 2280629"/>
                    <a:gd name="connsiteX5" fmla="*/ -14317 w 1281246"/>
                    <a:gd name="connsiteY5" fmla="*/ 250967 h 2280629"/>
                    <a:gd name="connsiteX6" fmla="*/ -3281 w 1281246"/>
                    <a:gd name="connsiteY6" fmla="*/ 349983 h 2280629"/>
                    <a:gd name="connsiteX7" fmla="*/ 43079 w 1281246"/>
                    <a:gd name="connsiteY7" fmla="*/ 453238 h 2280629"/>
                    <a:gd name="connsiteX8" fmla="*/ 315403 w 1281246"/>
                    <a:gd name="connsiteY8" fmla="*/ 736444 h 2280629"/>
                    <a:gd name="connsiteX9" fmla="*/ 528556 w 1281246"/>
                    <a:gd name="connsiteY9" fmla="*/ 901958 h 2280629"/>
                    <a:gd name="connsiteX10" fmla="*/ 508197 w 1281246"/>
                    <a:gd name="connsiteY10" fmla="*/ 886214 h 2280629"/>
                    <a:gd name="connsiteX11" fmla="*/ 844059 w 1281246"/>
                    <a:gd name="connsiteY11" fmla="*/ 1178617 h 2280629"/>
                    <a:gd name="connsiteX12" fmla="*/ 923871 w 1281246"/>
                    <a:gd name="connsiteY12" fmla="*/ 1271959 h 2280629"/>
                    <a:gd name="connsiteX13" fmla="*/ 908127 w 1281246"/>
                    <a:gd name="connsiteY13" fmla="*/ 1251600 h 2280629"/>
                    <a:gd name="connsiteX14" fmla="*/ 1024009 w 1281246"/>
                    <a:gd name="connsiteY14" fmla="*/ 1445891 h 2280629"/>
                    <a:gd name="connsiteX15" fmla="*/ 1013845 w 1281246"/>
                    <a:gd name="connsiteY15" fmla="*/ 1421823 h 2280629"/>
                    <a:gd name="connsiteX16" fmla="*/ 1062605 w 1281246"/>
                    <a:gd name="connsiteY16" fmla="*/ 1598031 h 2280629"/>
                    <a:gd name="connsiteX17" fmla="*/ 1059020 w 1281246"/>
                    <a:gd name="connsiteY17" fmla="*/ 1571251 h 2280629"/>
                    <a:gd name="connsiteX18" fmla="*/ 1060579 w 1281246"/>
                    <a:gd name="connsiteY18" fmla="*/ 1728441 h 2280629"/>
                    <a:gd name="connsiteX19" fmla="*/ 1064164 w 1281246"/>
                    <a:gd name="connsiteY19" fmla="*/ 1701661 h 2280629"/>
                    <a:gd name="connsiteX20" fmla="*/ 1029122 w 1281246"/>
                    <a:gd name="connsiteY20" fmla="*/ 1830170 h 2280629"/>
                    <a:gd name="connsiteX21" fmla="*/ 1039285 w 1281246"/>
                    <a:gd name="connsiteY21" fmla="*/ 1806101 h 2280629"/>
                    <a:gd name="connsiteX22" fmla="*/ 973410 w 1281246"/>
                    <a:gd name="connsiteY22" fmla="*/ 1918399 h 2280629"/>
                    <a:gd name="connsiteX23" fmla="*/ 989154 w 1281246"/>
                    <a:gd name="connsiteY23" fmla="*/ 1898009 h 2280629"/>
                    <a:gd name="connsiteX24" fmla="*/ 899927 w 1281246"/>
                    <a:gd name="connsiteY24" fmla="*/ 1987267 h 2280629"/>
                    <a:gd name="connsiteX25" fmla="*/ 920285 w 1281246"/>
                    <a:gd name="connsiteY25" fmla="*/ 1971523 h 2280629"/>
                    <a:gd name="connsiteX26" fmla="*/ 808020 w 1281246"/>
                    <a:gd name="connsiteY26" fmla="*/ 2037367 h 2280629"/>
                    <a:gd name="connsiteX27" fmla="*/ 832056 w 1281246"/>
                    <a:gd name="connsiteY27" fmla="*/ 2027235 h 2280629"/>
                    <a:gd name="connsiteX28" fmla="*/ 703579 w 1281246"/>
                    <a:gd name="connsiteY28" fmla="*/ 2062277 h 2280629"/>
                    <a:gd name="connsiteX29" fmla="*/ 730328 w 1281246"/>
                    <a:gd name="connsiteY29" fmla="*/ 2058661 h 2280629"/>
                    <a:gd name="connsiteX30" fmla="*/ 616348 w 1281246"/>
                    <a:gd name="connsiteY30" fmla="*/ 2059876 h 2280629"/>
                    <a:gd name="connsiteX31" fmla="*/ 643128 w 1281246"/>
                    <a:gd name="connsiteY31" fmla="*/ 2063493 h 2280629"/>
                    <a:gd name="connsiteX32" fmla="*/ 558641 w 1281246"/>
                    <a:gd name="connsiteY32" fmla="*/ 2040173 h 2280629"/>
                    <a:gd name="connsiteX33" fmla="*/ 582677 w 1281246"/>
                    <a:gd name="connsiteY33" fmla="*/ 2050336 h 2280629"/>
                    <a:gd name="connsiteX34" fmla="*/ 508634 w 1281246"/>
                    <a:gd name="connsiteY34" fmla="*/ 2007157 h 2280629"/>
                    <a:gd name="connsiteX35" fmla="*/ 529023 w 1281246"/>
                    <a:gd name="connsiteY35" fmla="*/ 2022901 h 2280629"/>
                    <a:gd name="connsiteX36" fmla="*/ 466608 w 1281246"/>
                    <a:gd name="connsiteY36" fmla="*/ 1960487 h 2280629"/>
                    <a:gd name="connsiteX37" fmla="*/ 482352 w 1281246"/>
                    <a:gd name="connsiteY37" fmla="*/ 1980876 h 2280629"/>
                    <a:gd name="connsiteX38" fmla="*/ 439173 w 1281246"/>
                    <a:gd name="connsiteY38" fmla="*/ 1906832 h 2280629"/>
                    <a:gd name="connsiteX39" fmla="*/ 449337 w 1281246"/>
                    <a:gd name="connsiteY39" fmla="*/ 1930869 h 2280629"/>
                    <a:gd name="connsiteX40" fmla="*/ 426048 w 1281246"/>
                    <a:gd name="connsiteY40" fmla="*/ 1846381 h 2280629"/>
                    <a:gd name="connsiteX41" fmla="*/ 429633 w 1281246"/>
                    <a:gd name="connsiteY41" fmla="*/ 1873162 h 2280629"/>
                    <a:gd name="connsiteX42" fmla="*/ 426391 w 1281246"/>
                    <a:gd name="connsiteY42" fmla="*/ 1826242 h 2280629"/>
                    <a:gd name="connsiteX43" fmla="*/ 396898 w 1281246"/>
                    <a:gd name="connsiteY43" fmla="*/ 1755035 h 2280629"/>
                    <a:gd name="connsiteX44" fmla="*/ 325691 w 1281246"/>
                    <a:gd name="connsiteY44" fmla="*/ 1725542 h 2280629"/>
                    <a:gd name="connsiteX45" fmla="*/ 224992 w 1281246"/>
                    <a:gd name="connsiteY45" fmla="*/ 1826242 h 2280629"/>
                    <a:gd name="connsiteX46" fmla="*/ 354467 w 1281246"/>
                    <a:gd name="connsiteY46" fmla="*/ 2137287 h 2280629"/>
                    <a:gd name="connsiteX47" fmla="*/ 666666 w 1281246"/>
                    <a:gd name="connsiteY47" fmla="*/ 2264517 h 2280629"/>
                    <a:gd name="connsiteX48" fmla="*/ 1190895 w 1281246"/>
                    <a:gd name="connsiteY48" fmla="*/ 1953784 h 2280629"/>
                    <a:gd name="connsiteX49" fmla="*/ 1266217 w 1281246"/>
                    <a:gd name="connsiteY49" fmla="*/ 1644640 h 2280629"/>
                    <a:gd name="connsiteX50" fmla="*/ 1220513 w 1281246"/>
                    <a:gd name="connsiteY50" fmla="*/ 1399563 h 2280629"/>
                    <a:gd name="connsiteX51" fmla="*/ 942981 w 1281246"/>
                    <a:gd name="connsiteY51" fmla="*/ 991590 h 2280629"/>
                    <a:gd name="connsiteX52" fmla="*/ 568430 w 1281246"/>
                    <a:gd name="connsiteY52" fmla="*/ 680482 h 2280629"/>
                    <a:gd name="connsiteX53" fmla="*/ 524409 w 1281246"/>
                    <a:gd name="connsiteY53" fmla="*/ 646594 h 2280629"/>
                    <a:gd name="connsiteX54" fmla="*/ 544798 w 1281246"/>
                    <a:gd name="connsiteY54" fmla="*/ 662338 h 2280629"/>
                    <a:gd name="connsiteX55" fmla="*/ 289839 w 1281246"/>
                    <a:gd name="connsiteY55" fmla="*/ 443730 h 2280629"/>
                    <a:gd name="connsiteX56" fmla="*/ 236590 w 1281246"/>
                    <a:gd name="connsiteY56" fmla="*/ 382281 h 2280629"/>
                    <a:gd name="connsiteX57" fmla="*/ 252334 w 1281246"/>
                    <a:gd name="connsiteY57" fmla="*/ 402670 h 2280629"/>
                    <a:gd name="connsiteX58" fmla="*/ 190262 w 1281246"/>
                    <a:gd name="connsiteY58" fmla="*/ 299571 h 2280629"/>
                    <a:gd name="connsiteX59" fmla="*/ 200425 w 1281246"/>
                    <a:gd name="connsiteY59" fmla="*/ 323639 h 2280629"/>
                    <a:gd name="connsiteX60" fmla="*/ 185118 w 1281246"/>
                    <a:gd name="connsiteY60" fmla="*/ 267896 h 2280629"/>
                    <a:gd name="connsiteX61" fmla="*/ 188703 w 1281246"/>
                    <a:gd name="connsiteY61" fmla="*/ 294676 h 2280629"/>
                    <a:gd name="connsiteX62" fmla="*/ 188547 w 1281246"/>
                    <a:gd name="connsiteY62" fmla="*/ 236532 h 2280629"/>
                    <a:gd name="connsiteX63" fmla="*/ 184962 w 1281246"/>
                    <a:gd name="connsiteY63" fmla="*/ 263281 h 2280629"/>
                    <a:gd name="connsiteX64" fmla="*/ 197993 w 1281246"/>
                    <a:gd name="connsiteY64" fmla="*/ 214958 h 2280629"/>
                    <a:gd name="connsiteX65" fmla="*/ 187861 w 1281246"/>
                    <a:gd name="connsiteY65" fmla="*/ 239026 h 2280629"/>
                    <a:gd name="connsiteX66" fmla="*/ 209310 w 1281246"/>
                    <a:gd name="connsiteY66" fmla="*/ 202550 h 2280629"/>
                    <a:gd name="connsiteX67" fmla="*/ 193566 w 1281246"/>
                    <a:gd name="connsiteY67" fmla="*/ 222939 h 2280629"/>
                    <a:gd name="connsiteX68" fmla="*/ 224556 w 1281246"/>
                    <a:gd name="connsiteY68" fmla="*/ 192792 h 2280629"/>
                    <a:gd name="connsiteX69" fmla="*/ 204166 w 1281246"/>
                    <a:gd name="connsiteY69" fmla="*/ 208536 h 2280629"/>
                    <a:gd name="connsiteX70" fmla="*/ 242794 w 1281246"/>
                    <a:gd name="connsiteY70" fmla="*/ 185995 h 2280629"/>
                    <a:gd name="connsiteX71" fmla="*/ 218725 w 1281246"/>
                    <a:gd name="connsiteY71" fmla="*/ 196159 h 2280629"/>
                    <a:gd name="connsiteX72" fmla="*/ 263713 w 1281246"/>
                    <a:gd name="connsiteY72" fmla="*/ 183470 h 2280629"/>
                    <a:gd name="connsiteX73" fmla="*/ 236933 w 1281246"/>
                    <a:gd name="connsiteY73" fmla="*/ 187087 h 2280629"/>
                    <a:gd name="connsiteX74" fmla="*/ 286628 w 1281246"/>
                    <a:gd name="connsiteY74" fmla="*/ 187024 h 2280629"/>
                    <a:gd name="connsiteX75" fmla="*/ 259847 w 1281246"/>
                    <a:gd name="connsiteY75" fmla="*/ 183439 h 2280629"/>
                    <a:gd name="connsiteX76" fmla="*/ 308513 w 1281246"/>
                    <a:gd name="connsiteY76" fmla="*/ 196969 h 2280629"/>
                    <a:gd name="connsiteX77" fmla="*/ 284445 w 1281246"/>
                    <a:gd name="connsiteY77" fmla="*/ 186806 h 2280629"/>
                    <a:gd name="connsiteX78" fmla="*/ 296853 w 1281246"/>
                    <a:gd name="connsiteY78" fmla="*/ 192511 h 2280629"/>
                    <a:gd name="connsiteX79" fmla="*/ 374451 w 1281246"/>
                    <a:gd name="connsiteY79" fmla="*/ 202644 h 2280629"/>
                    <a:gd name="connsiteX80" fmla="*/ 434652 w 1281246"/>
                    <a:gd name="connsiteY80" fmla="*/ 156378 h 2280629"/>
                    <a:gd name="connsiteX81" fmla="*/ 444816 w 1281246"/>
                    <a:gd name="connsiteY81" fmla="*/ 78780 h 2280629"/>
                    <a:gd name="connsiteX82" fmla="*/ 398519 w 1281246"/>
                    <a:gd name="connsiteY82" fmla="*/ 18579 h 2280629"/>
                    <a:gd name="connsiteX83" fmla="*/ 398519 w 1281246"/>
                    <a:gd name="connsiteY83" fmla="*/ 18579 h 228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1281246" h="2280629">
                      <a:moveTo>
                        <a:pt x="398519" y="18579"/>
                      </a:moveTo>
                      <a:cubicBezTo>
                        <a:pt x="357117" y="-1436"/>
                        <a:pt x="317118" y="-13533"/>
                        <a:pt x="270946" y="-15902"/>
                      </a:cubicBezTo>
                      <a:cubicBezTo>
                        <a:pt x="250557" y="-16931"/>
                        <a:pt x="230230" y="-13845"/>
                        <a:pt x="210152" y="-10758"/>
                      </a:cubicBezTo>
                      <a:cubicBezTo>
                        <a:pt x="196996" y="-8700"/>
                        <a:pt x="184182" y="-5489"/>
                        <a:pt x="171743" y="-750"/>
                      </a:cubicBezTo>
                      <a:cubicBezTo>
                        <a:pt x="106273" y="24315"/>
                        <a:pt x="45292" y="68710"/>
                        <a:pt x="15363" y="134118"/>
                      </a:cubicBezTo>
                      <a:cubicBezTo>
                        <a:pt x="-2252" y="172559"/>
                        <a:pt x="-11511" y="208474"/>
                        <a:pt x="-14317" y="250967"/>
                      </a:cubicBezTo>
                      <a:cubicBezTo>
                        <a:pt x="-16468" y="283795"/>
                        <a:pt x="-11979" y="318370"/>
                        <a:pt x="-3281" y="349983"/>
                      </a:cubicBezTo>
                      <a:cubicBezTo>
                        <a:pt x="6571" y="385867"/>
                        <a:pt x="23780" y="421345"/>
                        <a:pt x="43079" y="453238"/>
                      </a:cubicBezTo>
                      <a:cubicBezTo>
                        <a:pt x="111323" y="565910"/>
                        <a:pt x="213893" y="654762"/>
                        <a:pt x="315403" y="736444"/>
                      </a:cubicBezTo>
                      <a:cubicBezTo>
                        <a:pt x="385487" y="792841"/>
                        <a:pt x="457380" y="846964"/>
                        <a:pt x="528556" y="901958"/>
                      </a:cubicBezTo>
                      <a:cubicBezTo>
                        <a:pt x="521790" y="896690"/>
                        <a:pt x="514994" y="891452"/>
                        <a:pt x="508197" y="886214"/>
                      </a:cubicBezTo>
                      <a:cubicBezTo>
                        <a:pt x="625607" y="976937"/>
                        <a:pt x="742362" y="1070092"/>
                        <a:pt x="844059" y="1178617"/>
                      </a:cubicBezTo>
                      <a:cubicBezTo>
                        <a:pt x="872087" y="1208484"/>
                        <a:pt x="898836" y="1239566"/>
                        <a:pt x="923871" y="1271959"/>
                      </a:cubicBezTo>
                      <a:cubicBezTo>
                        <a:pt x="918633" y="1265162"/>
                        <a:pt x="913396" y="1258397"/>
                        <a:pt x="908127" y="1251600"/>
                      </a:cubicBezTo>
                      <a:cubicBezTo>
                        <a:pt x="954267" y="1311553"/>
                        <a:pt x="994298" y="1376181"/>
                        <a:pt x="1024009" y="1445891"/>
                      </a:cubicBezTo>
                      <a:cubicBezTo>
                        <a:pt x="1020610" y="1437879"/>
                        <a:pt x="1017244" y="1429866"/>
                        <a:pt x="1013845" y="1421823"/>
                      </a:cubicBezTo>
                      <a:cubicBezTo>
                        <a:pt x="1037664" y="1478252"/>
                        <a:pt x="1054312" y="1537362"/>
                        <a:pt x="1062605" y="1598031"/>
                      </a:cubicBezTo>
                      <a:cubicBezTo>
                        <a:pt x="1061420" y="1589114"/>
                        <a:pt x="1060204" y="1580198"/>
                        <a:pt x="1059020" y="1571251"/>
                      </a:cubicBezTo>
                      <a:cubicBezTo>
                        <a:pt x="1065910" y="1623346"/>
                        <a:pt x="1067344" y="1676284"/>
                        <a:pt x="1060579" y="1728441"/>
                      </a:cubicBezTo>
                      <a:cubicBezTo>
                        <a:pt x="1061763" y="1719525"/>
                        <a:pt x="1062979" y="1710609"/>
                        <a:pt x="1064164" y="1701661"/>
                      </a:cubicBezTo>
                      <a:cubicBezTo>
                        <a:pt x="1058116" y="1745900"/>
                        <a:pt x="1046362" y="1788986"/>
                        <a:pt x="1029122" y="1830170"/>
                      </a:cubicBezTo>
                      <a:cubicBezTo>
                        <a:pt x="1032489" y="1822157"/>
                        <a:pt x="1035887" y="1814114"/>
                        <a:pt x="1039285" y="1806101"/>
                      </a:cubicBezTo>
                      <a:cubicBezTo>
                        <a:pt x="1022138" y="1846226"/>
                        <a:pt x="1000066" y="1883886"/>
                        <a:pt x="973410" y="1918399"/>
                      </a:cubicBezTo>
                      <a:cubicBezTo>
                        <a:pt x="978678" y="1911602"/>
                        <a:pt x="983916" y="1904806"/>
                        <a:pt x="989154" y="1898009"/>
                      </a:cubicBezTo>
                      <a:cubicBezTo>
                        <a:pt x="963122" y="1931337"/>
                        <a:pt x="933223" y="1961235"/>
                        <a:pt x="899927" y="1987267"/>
                      </a:cubicBezTo>
                      <a:cubicBezTo>
                        <a:pt x="906724" y="1982029"/>
                        <a:pt x="913520" y="1976760"/>
                        <a:pt x="920285" y="1971523"/>
                      </a:cubicBezTo>
                      <a:cubicBezTo>
                        <a:pt x="885773" y="1998147"/>
                        <a:pt x="848112" y="2020251"/>
                        <a:pt x="808020" y="2037367"/>
                      </a:cubicBezTo>
                      <a:cubicBezTo>
                        <a:pt x="816032" y="2034000"/>
                        <a:pt x="824044" y="2030602"/>
                        <a:pt x="832056" y="2027235"/>
                      </a:cubicBezTo>
                      <a:cubicBezTo>
                        <a:pt x="790904" y="2044476"/>
                        <a:pt x="747787" y="2056229"/>
                        <a:pt x="703579" y="2062277"/>
                      </a:cubicBezTo>
                      <a:cubicBezTo>
                        <a:pt x="712496" y="2061061"/>
                        <a:pt x="721412" y="2059876"/>
                        <a:pt x="730328" y="2058661"/>
                      </a:cubicBezTo>
                      <a:cubicBezTo>
                        <a:pt x="692574" y="2063586"/>
                        <a:pt x="654196" y="2064958"/>
                        <a:pt x="616348" y="2059876"/>
                      </a:cubicBezTo>
                      <a:cubicBezTo>
                        <a:pt x="625295" y="2061092"/>
                        <a:pt x="634212" y="2062277"/>
                        <a:pt x="643128" y="2063493"/>
                      </a:cubicBezTo>
                      <a:cubicBezTo>
                        <a:pt x="614041" y="2059284"/>
                        <a:pt x="585764" y="2051521"/>
                        <a:pt x="558641" y="2040173"/>
                      </a:cubicBezTo>
                      <a:cubicBezTo>
                        <a:pt x="566653" y="2043571"/>
                        <a:pt x="574665" y="2046938"/>
                        <a:pt x="582677" y="2050336"/>
                      </a:cubicBezTo>
                      <a:cubicBezTo>
                        <a:pt x="556271" y="2039020"/>
                        <a:pt x="531517" y="2024554"/>
                        <a:pt x="508634" y="2007157"/>
                      </a:cubicBezTo>
                      <a:cubicBezTo>
                        <a:pt x="515430" y="2012426"/>
                        <a:pt x="522226" y="2017664"/>
                        <a:pt x="529023" y="2022901"/>
                      </a:cubicBezTo>
                      <a:cubicBezTo>
                        <a:pt x="505641" y="2004757"/>
                        <a:pt x="484753" y="1983869"/>
                        <a:pt x="466608" y="1960487"/>
                      </a:cubicBezTo>
                      <a:cubicBezTo>
                        <a:pt x="471846" y="1967283"/>
                        <a:pt x="477084" y="1974079"/>
                        <a:pt x="482352" y="1980876"/>
                      </a:cubicBezTo>
                      <a:cubicBezTo>
                        <a:pt x="464956" y="1957992"/>
                        <a:pt x="450490" y="1933238"/>
                        <a:pt x="439173" y="1906832"/>
                      </a:cubicBezTo>
                      <a:cubicBezTo>
                        <a:pt x="442571" y="1914844"/>
                        <a:pt x="445938" y="1922856"/>
                        <a:pt x="449337" y="1930869"/>
                      </a:cubicBezTo>
                      <a:cubicBezTo>
                        <a:pt x="438019" y="1903746"/>
                        <a:pt x="430225" y="1875469"/>
                        <a:pt x="426048" y="1846381"/>
                      </a:cubicBezTo>
                      <a:cubicBezTo>
                        <a:pt x="427233" y="1855298"/>
                        <a:pt x="428417" y="1864245"/>
                        <a:pt x="429633" y="1873162"/>
                      </a:cubicBezTo>
                      <a:cubicBezTo>
                        <a:pt x="427544" y="1857574"/>
                        <a:pt x="426484" y="1841954"/>
                        <a:pt x="426391" y="1826242"/>
                      </a:cubicBezTo>
                      <a:cubicBezTo>
                        <a:pt x="426266" y="1800365"/>
                        <a:pt x="415261" y="1773398"/>
                        <a:pt x="396898" y="1755035"/>
                      </a:cubicBezTo>
                      <a:cubicBezTo>
                        <a:pt x="379439" y="1737576"/>
                        <a:pt x="350788" y="1724419"/>
                        <a:pt x="325691" y="1725542"/>
                      </a:cubicBezTo>
                      <a:cubicBezTo>
                        <a:pt x="271351" y="1727974"/>
                        <a:pt x="224711" y="1769813"/>
                        <a:pt x="224992" y="1826242"/>
                      </a:cubicBezTo>
                      <a:cubicBezTo>
                        <a:pt x="225553" y="1942124"/>
                        <a:pt x="272006" y="2055574"/>
                        <a:pt x="354467" y="2137287"/>
                      </a:cubicBezTo>
                      <a:cubicBezTo>
                        <a:pt x="436866" y="2218907"/>
                        <a:pt x="550691" y="2265235"/>
                        <a:pt x="666666" y="2264517"/>
                      </a:cubicBezTo>
                      <a:cubicBezTo>
                        <a:pt x="881689" y="2263177"/>
                        <a:pt x="1087109" y="2142681"/>
                        <a:pt x="1190895" y="1953784"/>
                      </a:cubicBezTo>
                      <a:cubicBezTo>
                        <a:pt x="1242710" y="1859475"/>
                        <a:pt x="1268836" y="1752229"/>
                        <a:pt x="1266217" y="1644640"/>
                      </a:cubicBezTo>
                      <a:cubicBezTo>
                        <a:pt x="1264191" y="1561586"/>
                        <a:pt x="1249382" y="1477535"/>
                        <a:pt x="1220513" y="1399563"/>
                      </a:cubicBezTo>
                      <a:cubicBezTo>
                        <a:pt x="1162400" y="1242653"/>
                        <a:pt x="1061327" y="1108439"/>
                        <a:pt x="942981" y="991590"/>
                      </a:cubicBezTo>
                      <a:cubicBezTo>
                        <a:pt x="827349" y="877392"/>
                        <a:pt x="697063" y="779311"/>
                        <a:pt x="568430" y="680482"/>
                      </a:cubicBezTo>
                      <a:cubicBezTo>
                        <a:pt x="553746" y="669197"/>
                        <a:pt x="539062" y="657911"/>
                        <a:pt x="524409" y="646594"/>
                      </a:cubicBezTo>
                      <a:cubicBezTo>
                        <a:pt x="531205" y="651863"/>
                        <a:pt x="538002" y="657100"/>
                        <a:pt x="544798" y="662338"/>
                      </a:cubicBezTo>
                      <a:cubicBezTo>
                        <a:pt x="456351" y="593999"/>
                        <a:pt x="367156" y="524788"/>
                        <a:pt x="289839" y="443730"/>
                      </a:cubicBezTo>
                      <a:cubicBezTo>
                        <a:pt x="271133" y="424120"/>
                        <a:pt x="253238" y="403700"/>
                        <a:pt x="236590" y="382281"/>
                      </a:cubicBezTo>
                      <a:cubicBezTo>
                        <a:pt x="241827" y="389078"/>
                        <a:pt x="247096" y="395874"/>
                        <a:pt x="252334" y="402670"/>
                      </a:cubicBezTo>
                      <a:cubicBezTo>
                        <a:pt x="227736" y="370840"/>
                        <a:pt x="206006" y="336702"/>
                        <a:pt x="190262" y="299571"/>
                      </a:cubicBezTo>
                      <a:cubicBezTo>
                        <a:pt x="193660" y="307614"/>
                        <a:pt x="197027" y="315627"/>
                        <a:pt x="200425" y="323639"/>
                      </a:cubicBezTo>
                      <a:cubicBezTo>
                        <a:pt x="192912" y="305712"/>
                        <a:pt x="187892" y="287131"/>
                        <a:pt x="185118" y="267896"/>
                      </a:cubicBezTo>
                      <a:cubicBezTo>
                        <a:pt x="186302" y="276812"/>
                        <a:pt x="187487" y="285759"/>
                        <a:pt x="188703" y="294676"/>
                      </a:cubicBezTo>
                      <a:cubicBezTo>
                        <a:pt x="186209" y="275284"/>
                        <a:pt x="186115" y="255924"/>
                        <a:pt x="188547" y="236532"/>
                      </a:cubicBezTo>
                      <a:cubicBezTo>
                        <a:pt x="187362" y="245449"/>
                        <a:pt x="186146" y="254365"/>
                        <a:pt x="184962" y="263281"/>
                      </a:cubicBezTo>
                      <a:cubicBezTo>
                        <a:pt x="187362" y="246602"/>
                        <a:pt x="191571" y="230546"/>
                        <a:pt x="197993" y="214958"/>
                      </a:cubicBezTo>
                      <a:cubicBezTo>
                        <a:pt x="194626" y="222971"/>
                        <a:pt x="191228" y="230983"/>
                        <a:pt x="187861" y="239026"/>
                      </a:cubicBezTo>
                      <a:cubicBezTo>
                        <a:pt x="193535" y="225963"/>
                        <a:pt x="200581" y="213836"/>
                        <a:pt x="209310" y="202550"/>
                      </a:cubicBezTo>
                      <a:cubicBezTo>
                        <a:pt x="204042" y="209347"/>
                        <a:pt x="198804" y="216143"/>
                        <a:pt x="193566" y="222939"/>
                      </a:cubicBezTo>
                      <a:cubicBezTo>
                        <a:pt x="202701" y="211654"/>
                        <a:pt x="213083" y="201677"/>
                        <a:pt x="224556" y="192792"/>
                      </a:cubicBezTo>
                      <a:cubicBezTo>
                        <a:pt x="217759" y="198030"/>
                        <a:pt x="210963" y="203267"/>
                        <a:pt x="204166" y="208536"/>
                      </a:cubicBezTo>
                      <a:cubicBezTo>
                        <a:pt x="216231" y="199526"/>
                        <a:pt x="229045" y="192044"/>
                        <a:pt x="242794" y="185995"/>
                      </a:cubicBezTo>
                      <a:cubicBezTo>
                        <a:pt x="234781" y="189394"/>
                        <a:pt x="226738" y="192761"/>
                        <a:pt x="218725" y="196159"/>
                      </a:cubicBezTo>
                      <a:cubicBezTo>
                        <a:pt x="233254" y="190080"/>
                        <a:pt x="248156" y="185871"/>
                        <a:pt x="263713" y="183470"/>
                      </a:cubicBezTo>
                      <a:cubicBezTo>
                        <a:pt x="254796" y="184686"/>
                        <a:pt x="245849" y="185871"/>
                        <a:pt x="236933" y="187087"/>
                      </a:cubicBezTo>
                      <a:cubicBezTo>
                        <a:pt x="253549" y="184873"/>
                        <a:pt x="270010" y="184904"/>
                        <a:pt x="286628" y="187024"/>
                      </a:cubicBezTo>
                      <a:cubicBezTo>
                        <a:pt x="277711" y="185839"/>
                        <a:pt x="268795" y="184624"/>
                        <a:pt x="259847" y="183439"/>
                      </a:cubicBezTo>
                      <a:cubicBezTo>
                        <a:pt x="276682" y="185964"/>
                        <a:pt x="292769" y="190547"/>
                        <a:pt x="308513" y="196969"/>
                      </a:cubicBezTo>
                      <a:cubicBezTo>
                        <a:pt x="300470" y="193571"/>
                        <a:pt x="292457" y="190204"/>
                        <a:pt x="284445" y="186806"/>
                      </a:cubicBezTo>
                      <a:cubicBezTo>
                        <a:pt x="288623" y="188614"/>
                        <a:pt x="292738" y="190516"/>
                        <a:pt x="296853" y="192511"/>
                      </a:cubicBezTo>
                      <a:cubicBezTo>
                        <a:pt x="321576" y="204452"/>
                        <a:pt x="347234" y="210157"/>
                        <a:pt x="374451" y="202644"/>
                      </a:cubicBezTo>
                      <a:cubicBezTo>
                        <a:pt x="397833" y="196221"/>
                        <a:pt x="423149" y="178170"/>
                        <a:pt x="434652" y="156378"/>
                      </a:cubicBezTo>
                      <a:cubicBezTo>
                        <a:pt x="446999" y="132996"/>
                        <a:pt x="453202" y="104688"/>
                        <a:pt x="444816" y="78780"/>
                      </a:cubicBezTo>
                      <a:cubicBezTo>
                        <a:pt x="437084" y="54931"/>
                        <a:pt x="421902" y="29896"/>
                        <a:pt x="398519" y="18579"/>
                      </a:cubicBezTo>
                      <a:lnTo>
                        <a:pt x="398519" y="18579"/>
                      </a:lnTo>
                    </a:path>
                  </a:pathLst>
                </a:custGeom>
                <a:solidFill>
                  <a:srgbClr val="986006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7C321F27-F7A7-E9C1-8762-318DE60FB38C}"/>
                    </a:ext>
                  </a:extLst>
                </p:cNvPr>
                <p:cNvSpPr/>
                <p:nvPr/>
              </p:nvSpPr>
              <p:spPr>
                <a:xfrm flipV="1">
                  <a:off x="5775744" y="396906"/>
                  <a:ext cx="771435" cy="787452"/>
                </a:xfrm>
                <a:custGeom>
                  <a:avLst/>
                  <a:gdLst>
                    <a:gd name="connsiteX0" fmla="*/ 2574557 w 2584699"/>
                    <a:gd name="connsiteY0" fmla="*/ 2737383 h 2751711"/>
                    <a:gd name="connsiteX1" fmla="*/ 2574557 w 2584699"/>
                    <a:gd name="connsiteY1" fmla="*/ 2471917 h 2751711"/>
                    <a:gd name="connsiteX2" fmla="*/ 1062882 w 2584699"/>
                    <a:gd name="connsiteY2" fmla="*/ -14329 h 2751711"/>
                    <a:gd name="connsiteX3" fmla="*/ -10143 w 2584699"/>
                    <a:gd name="connsiteY3" fmla="*/ 642088 h 2751711"/>
                    <a:gd name="connsiteX4" fmla="*/ 944412 w 2584699"/>
                    <a:gd name="connsiteY4" fmla="*/ 125061 h 2751711"/>
                    <a:gd name="connsiteX5" fmla="*/ 2403461 w 2584699"/>
                    <a:gd name="connsiteY5" fmla="*/ 2524792 h 2751711"/>
                    <a:gd name="connsiteX6" fmla="*/ 2403461 w 2584699"/>
                    <a:gd name="connsiteY6" fmla="*/ 2737383 h 2751711"/>
                    <a:gd name="connsiteX7" fmla="*/ 2574557 w 2584699"/>
                    <a:gd name="connsiteY7" fmla="*/ 2737383 h 2751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84699" h="2751711">
                      <a:moveTo>
                        <a:pt x="2574557" y="2737383"/>
                      </a:moveTo>
                      <a:lnTo>
                        <a:pt x="2574557" y="2471917"/>
                      </a:lnTo>
                      <a:cubicBezTo>
                        <a:pt x="2574557" y="890282"/>
                        <a:pt x="1897751" y="-14329"/>
                        <a:pt x="1062882" y="-14329"/>
                      </a:cubicBezTo>
                      <a:cubicBezTo>
                        <a:pt x="643343" y="-14329"/>
                        <a:pt x="263741" y="214100"/>
                        <a:pt x="-10143" y="642088"/>
                      </a:cubicBezTo>
                      <a:cubicBezTo>
                        <a:pt x="245721" y="304199"/>
                        <a:pt x="579400" y="125061"/>
                        <a:pt x="944412" y="125061"/>
                      </a:cubicBezTo>
                      <a:cubicBezTo>
                        <a:pt x="1750225" y="125061"/>
                        <a:pt x="2403461" y="998183"/>
                        <a:pt x="2403461" y="2524792"/>
                      </a:cubicBezTo>
                      <a:lnTo>
                        <a:pt x="2403461" y="2737383"/>
                      </a:lnTo>
                      <a:lnTo>
                        <a:pt x="2574557" y="2737383"/>
                      </a:lnTo>
                    </a:path>
                  </a:pathLst>
                </a:custGeom>
                <a:solidFill>
                  <a:srgbClr val="AC6E1F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1C3416CD-91AC-5A34-0333-353E1C8669A8}"/>
                    </a:ext>
                  </a:extLst>
                </p:cNvPr>
                <p:cNvSpPr/>
                <p:nvPr/>
              </p:nvSpPr>
              <p:spPr>
                <a:xfrm flipV="1">
                  <a:off x="6543392" y="913650"/>
                  <a:ext cx="70628" cy="63564"/>
                </a:xfrm>
                <a:custGeom>
                  <a:avLst/>
                  <a:gdLst>
                    <a:gd name="connsiteX0" fmla="*/ 218764 w 236639"/>
                    <a:gd name="connsiteY0" fmla="*/ 82502 h 222120"/>
                    <a:gd name="connsiteX1" fmla="*/ 172468 w 236639"/>
                    <a:gd name="connsiteY1" fmla="*/ 22301 h 222120"/>
                    <a:gd name="connsiteX2" fmla="*/ 44894 w 236639"/>
                    <a:gd name="connsiteY2" fmla="*/ -12149 h 222120"/>
                    <a:gd name="connsiteX3" fmla="*/ -14029 w 236639"/>
                    <a:gd name="connsiteY3" fmla="*/ -7285 h 222120"/>
                    <a:gd name="connsiteX4" fmla="*/ 72579 w 236639"/>
                    <a:gd name="connsiteY4" fmla="*/ 22301 h 222120"/>
                    <a:gd name="connsiteX5" fmla="*/ 118844 w 236639"/>
                    <a:gd name="connsiteY5" fmla="*/ 82502 h 222120"/>
                    <a:gd name="connsiteX6" fmla="*/ 108712 w 236639"/>
                    <a:gd name="connsiteY6" fmla="*/ 160100 h 222120"/>
                    <a:gd name="connsiteX7" fmla="*/ 72049 w 236639"/>
                    <a:gd name="connsiteY7" fmla="*/ 196296 h 222120"/>
                    <a:gd name="connsiteX8" fmla="*/ 71550 w 236639"/>
                    <a:gd name="connsiteY8" fmla="*/ 196576 h 222120"/>
                    <a:gd name="connsiteX9" fmla="*/ 148399 w 236639"/>
                    <a:gd name="connsiteY9" fmla="*/ 206366 h 222120"/>
                    <a:gd name="connsiteX10" fmla="*/ 208600 w 236639"/>
                    <a:gd name="connsiteY10" fmla="*/ 160100 h 222120"/>
                    <a:gd name="connsiteX11" fmla="*/ 218764 w 236639"/>
                    <a:gd name="connsiteY11" fmla="*/ 82502 h 222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6639" h="222120">
                      <a:moveTo>
                        <a:pt x="218764" y="82502"/>
                      </a:moveTo>
                      <a:cubicBezTo>
                        <a:pt x="211032" y="58652"/>
                        <a:pt x="195850" y="33618"/>
                        <a:pt x="172468" y="22301"/>
                      </a:cubicBezTo>
                      <a:cubicBezTo>
                        <a:pt x="131065" y="2286"/>
                        <a:pt x="91066" y="-9811"/>
                        <a:pt x="44894" y="-12149"/>
                      </a:cubicBezTo>
                      <a:cubicBezTo>
                        <a:pt x="25128" y="-13178"/>
                        <a:pt x="5456" y="-10310"/>
                        <a:pt x="-14029" y="-7285"/>
                      </a:cubicBezTo>
                      <a:cubicBezTo>
                        <a:pt x="15869" y="-1643"/>
                        <a:pt x="43896" y="8427"/>
                        <a:pt x="72579" y="22301"/>
                      </a:cubicBezTo>
                      <a:cubicBezTo>
                        <a:pt x="95961" y="33618"/>
                        <a:pt x="111143" y="58652"/>
                        <a:pt x="118844" y="82502"/>
                      </a:cubicBezTo>
                      <a:cubicBezTo>
                        <a:pt x="127231" y="108410"/>
                        <a:pt x="121058" y="136718"/>
                        <a:pt x="108712" y="160100"/>
                      </a:cubicBezTo>
                      <a:cubicBezTo>
                        <a:pt x="101043" y="174597"/>
                        <a:pt x="87263" y="187441"/>
                        <a:pt x="72049" y="196296"/>
                      </a:cubicBezTo>
                      <a:cubicBezTo>
                        <a:pt x="71861" y="196420"/>
                        <a:pt x="71705" y="196514"/>
                        <a:pt x="71550" y="196576"/>
                      </a:cubicBezTo>
                      <a:cubicBezTo>
                        <a:pt x="96054" y="208299"/>
                        <a:pt x="121463" y="213817"/>
                        <a:pt x="148399" y="206366"/>
                      </a:cubicBezTo>
                      <a:cubicBezTo>
                        <a:pt x="171781" y="199943"/>
                        <a:pt x="197097" y="181892"/>
                        <a:pt x="208600" y="160100"/>
                      </a:cubicBezTo>
                      <a:cubicBezTo>
                        <a:pt x="220947" y="136718"/>
                        <a:pt x="227150" y="108410"/>
                        <a:pt x="218764" y="82502"/>
                      </a:cubicBezTo>
                    </a:path>
                  </a:pathLst>
                </a:custGeom>
                <a:solidFill>
                  <a:srgbClr val="98631C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475AEB50-DC76-0E19-D39A-8B572B3A9AEB}"/>
                    </a:ext>
                  </a:extLst>
                </p:cNvPr>
                <p:cNvSpPr/>
                <p:nvPr/>
              </p:nvSpPr>
              <p:spPr>
                <a:xfrm flipV="1">
                  <a:off x="6506043" y="324576"/>
                  <a:ext cx="352040" cy="594968"/>
                </a:xfrm>
                <a:custGeom>
                  <a:avLst/>
                  <a:gdLst>
                    <a:gd name="connsiteX0" fmla="*/ 1164342 w 1179512"/>
                    <a:gd name="connsiteY0" fmla="*/ 1442732 h 2079086"/>
                    <a:gd name="connsiteX1" fmla="*/ 1118638 w 1179512"/>
                    <a:gd name="connsiteY1" fmla="*/ 1197655 h 2079086"/>
                    <a:gd name="connsiteX2" fmla="*/ 841106 w 1179512"/>
                    <a:gd name="connsiteY2" fmla="*/ 789682 h 2079086"/>
                    <a:gd name="connsiteX3" fmla="*/ 466555 w 1179512"/>
                    <a:gd name="connsiteY3" fmla="*/ 478574 h 2079086"/>
                    <a:gd name="connsiteX4" fmla="*/ 426337 w 1179512"/>
                    <a:gd name="connsiteY4" fmla="*/ 447616 h 2079086"/>
                    <a:gd name="connsiteX5" fmla="*/ 425963 w 1179512"/>
                    <a:gd name="connsiteY5" fmla="*/ 447304 h 2079086"/>
                    <a:gd name="connsiteX6" fmla="*/ 422533 w 1179512"/>
                    <a:gd name="connsiteY6" fmla="*/ 444685 h 2079086"/>
                    <a:gd name="connsiteX7" fmla="*/ 187963 w 1179512"/>
                    <a:gd name="connsiteY7" fmla="*/ 241821 h 2079086"/>
                    <a:gd name="connsiteX8" fmla="*/ 142571 w 1179512"/>
                    <a:gd name="connsiteY8" fmla="*/ 190287 h 2079086"/>
                    <a:gd name="connsiteX9" fmla="*/ 94622 w 1179512"/>
                    <a:gd name="connsiteY9" fmla="*/ 111567 h 2079086"/>
                    <a:gd name="connsiteX10" fmla="*/ 94559 w 1179512"/>
                    <a:gd name="connsiteY10" fmla="*/ 111474 h 2079086"/>
                    <a:gd name="connsiteX11" fmla="*/ 85487 w 1179512"/>
                    <a:gd name="connsiteY11" fmla="*/ 78925 h 2079086"/>
                    <a:gd name="connsiteX12" fmla="*/ 85362 w 1179512"/>
                    <a:gd name="connsiteY12" fmla="*/ 48466 h 2079086"/>
                    <a:gd name="connsiteX13" fmla="*/ 91441 w 1179512"/>
                    <a:gd name="connsiteY13" fmla="*/ 25707 h 2079086"/>
                    <a:gd name="connsiteX14" fmla="*/ 99173 w 1179512"/>
                    <a:gd name="connsiteY14" fmla="*/ 12364 h 2079086"/>
                    <a:gd name="connsiteX15" fmla="*/ 111768 w 1179512"/>
                    <a:gd name="connsiteY15" fmla="*/ -13 h 2079086"/>
                    <a:gd name="connsiteX16" fmla="*/ 114232 w 1179512"/>
                    <a:gd name="connsiteY16" fmla="*/ -1603 h 2079086"/>
                    <a:gd name="connsiteX17" fmla="*/ 113733 w 1179512"/>
                    <a:gd name="connsiteY17" fmla="*/ -1759 h 2079086"/>
                    <a:gd name="connsiteX18" fmla="*/ 113327 w 1179512"/>
                    <a:gd name="connsiteY18" fmla="*/ -1884 h 2079086"/>
                    <a:gd name="connsiteX19" fmla="*/ 95962 w 1179512"/>
                    <a:gd name="connsiteY19" fmla="*/ -8992 h 2079086"/>
                    <a:gd name="connsiteX20" fmla="*/ 70709 w 1179512"/>
                    <a:gd name="connsiteY20" fmla="*/ -16162 h 2079086"/>
                    <a:gd name="connsiteX21" fmla="*/ 49946 w 1179512"/>
                    <a:gd name="connsiteY21" fmla="*/ -16193 h 2079086"/>
                    <a:gd name="connsiteX22" fmla="*/ 30118 w 1179512"/>
                    <a:gd name="connsiteY22" fmla="*/ -10706 h 2079086"/>
                    <a:gd name="connsiteX23" fmla="*/ 11911 w 1179512"/>
                    <a:gd name="connsiteY23" fmla="*/ -44 h 2079086"/>
                    <a:gd name="connsiteX24" fmla="*/ -715 w 1179512"/>
                    <a:gd name="connsiteY24" fmla="*/ 12364 h 2079086"/>
                    <a:gd name="connsiteX25" fmla="*/ -8416 w 1179512"/>
                    <a:gd name="connsiteY25" fmla="*/ 25614 h 2079086"/>
                    <a:gd name="connsiteX26" fmla="*/ -14526 w 1179512"/>
                    <a:gd name="connsiteY26" fmla="*/ 48466 h 2079086"/>
                    <a:gd name="connsiteX27" fmla="*/ -14402 w 1179512"/>
                    <a:gd name="connsiteY27" fmla="*/ 78957 h 2079086"/>
                    <a:gd name="connsiteX28" fmla="*/ -5329 w 1179512"/>
                    <a:gd name="connsiteY28" fmla="*/ 111474 h 2079086"/>
                    <a:gd name="connsiteX29" fmla="*/ -5267 w 1179512"/>
                    <a:gd name="connsiteY29" fmla="*/ 111567 h 2079086"/>
                    <a:gd name="connsiteX30" fmla="*/ 42682 w 1179512"/>
                    <a:gd name="connsiteY30" fmla="*/ 190287 h 2079086"/>
                    <a:gd name="connsiteX31" fmla="*/ 88075 w 1179512"/>
                    <a:gd name="connsiteY31" fmla="*/ 241821 h 2079086"/>
                    <a:gd name="connsiteX32" fmla="*/ 326511 w 1179512"/>
                    <a:gd name="connsiteY32" fmla="*/ 447678 h 2079086"/>
                    <a:gd name="connsiteX33" fmla="*/ 366666 w 1179512"/>
                    <a:gd name="connsiteY33" fmla="*/ 478574 h 2079086"/>
                    <a:gd name="connsiteX34" fmla="*/ 741218 w 1179512"/>
                    <a:gd name="connsiteY34" fmla="*/ 789682 h 2079086"/>
                    <a:gd name="connsiteX35" fmla="*/ 1018718 w 1179512"/>
                    <a:gd name="connsiteY35" fmla="*/ 1197655 h 2079086"/>
                    <a:gd name="connsiteX36" fmla="*/ 1064453 w 1179512"/>
                    <a:gd name="connsiteY36" fmla="*/ 1442732 h 2079086"/>
                    <a:gd name="connsiteX37" fmla="*/ 989100 w 1179512"/>
                    <a:gd name="connsiteY37" fmla="*/ 1751875 h 2079086"/>
                    <a:gd name="connsiteX38" fmla="*/ 515626 w 1179512"/>
                    <a:gd name="connsiteY38" fmla="*/ 2060084 h 2079086"/>
                    <a:gd name="connsiteX39" fmla="*/ 564791 w 1179512"/>
                    <a:gd name="connsiteY39" fmla="*/ 2062609 h 2079086"/>
                    <a:gd name="connsiteX40" fmla="*/ 1089020 w 1179512"/>
                    <a:gd name="connsiteY40" fmla="*/ 1751875 h 2079086"/>
                    <a:gd name="connsiteX41" fmla="*/ 1164342 w 1179512"/>
                    <a:gd name="connsiteY41" fmla="*/ 1442732 h 20790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179512" h="2079086">
                      <a:moveTo>
                        <a:pt x="1164342" y="1442732"/>
                      </a:moveTo>
                      <a:cubicBezTo>
                        <a:pt x="1162315" y="1359678"/>
                        <a:pt x="1147507" y="1275627"/>
                        <a:pt x="1118638" y="1197655"/>
                      </a:cubicBezTo>
                      <a:cubicBezTo>
                        <a:pt x="1060525" y="1040776"/>
                        <a:pt x="959452" y="906531"/>
                        <a:pt x="841106" y="789682"/>
                      </a:cubicBezTo>
                      <a:cubicBezTo>
                        <a:pt x="725474" y="675515"/>
                        <a:pt x="595188" y="577403"/>
                        <a:pt x="466555" y="478574"/>
                      </a:cubicBezTo>
                      <a:cubicBezTo>
                        <a:pt x="453149" y="468255"/>
                        <a:pt x="439711" y="457966"/>
                        <a:pt x="426337" y="447616"/>
                      </a:cubicBezTo>
                      <a:cubicBezTo>
                        <a:pt x="426213" y="447522"/>
                        <a:pt x="426088" y="447429"/>
                        <a:pt x="425963" y="447304"/>
                      </a:cubicBezTo>
                      <a:cubicBezTo>
                        <a:pt x="424810" y="446431"/>
                        <a:pt x="423656" y="445558"/>
                        <a:pt x="422533" y="444685"/>
                      </a:cubicBezTo>
                      <a:cubicBezTo>
                        <a:pt x="340852" y="381398"/>
                        <a:pt x="259326" y="316644"/>
                        <a:pt x="187963" y="241821"/>
                      </a:cubicBezTo>
                      <a:cubicBezTo>
                        <a:pt x="172157" y="225267"/>
                        <a:pt x="156943" y="208120"/>
                        <a:pt x="142571" y="190287"/>
                      </a:cubicBezTo>
                      <a:cubicBezTo>
                        <a:pt x="124208" y="165533"/>
                        <a:pt x="107778" y="139407"/>
                        <a:pt x="94622" y="111567"/>
                      </a:cubicBezTo>
                      <a:cubicBezTo>
                        <a:pt x="94559" y="111536"/>
                        <a:pt x="94559" y="111505"/>
                        <a:pt x="94559" y="111474"/>
                      </a:cubicBezTo>
                      <a:cubicBezTo>
                        <a:pt x="90693" y="100842"/>
                        <a:pt x="87700" y="89993"/>
                        <a:pt x="85487" y="78925"/>
                      </a:cubicBezTo>
                      <a:cubicBezTo>
                        <a:pt x="84739" y="68762"/>
                        <a:pt x="84708" y="58630"/>
                        <a:pt x="85362" y="48466"/>
                      </a:cubicBezTo>
                      <a:cubicBezTo>
                        <a:pt x="86921" y="40766"/>
                        <a:pt x="88947" y="33190"/>
                        <a:pt x="91441" y="25707"/>
                      </a:cubicBezTo>
                      <a:cubicBezTo>
                        <a:pt x="93811" y="21125"/>
                        <a:pt x="96368" y="16698"/>
                        <a:pt x="99173" y="12364"/>
                      </a:cubicBezTo>
                      <a:cubicBezTo>
                        <a:pt x="103164" y="8031"/>
                        <a:pt x="107373" y="3915"/>
                        <a:pt x="111768" y="-13"/>
                      </a:cubicBezTo>
                      <a:cubicBezTo>
                        <a:pt x="112579" y="-574"/>
                        <a:pt x="113390" y="-1104"/>
                        <a:pt x="114232" y="-1603"/>
                      </a:cubicBezTo>
                      <a:cubicBezTo>
                        <a:pt x="114076" y="-1634"/>
                        <a:pt x="113888" y="-1696"/>
                        <a:pt x="113733" y="-1759"/>
                      </a:cubicBezTo>
                      <a:cubicBezTo>
                        <a:pt x="113608" y="-1790"/>
                        <a:pt x="113452" y="-1821"/>
                        <a:pt x="113327" y="-1884"/>
                      </a:cubicBezTo>
                      <a:cubicBezTo>
                        <a:pt x="107497" y="-3848"/>
                        <a:pt x="101699" y="-6248"/>
                        <a:pt x="95962" y="-8992"/>
                      </a:cubicBezTo>
                      <a:cubicBezTo>
                        <a:pt x="87669" y="-11922"/>
                        <a:pt x="79283" y="-14323"/>
                        <a:pt x="70709" y="-16162"/>
                      </a:cubicBezTo>
                      <a:cubicBezTo>
                        <a:pt x="63788" y="-16567"/>
                        <a:pt x="56867" y="-16567"/>
                        <a:pt x="49946" y="-16193"/>
                      </a:cubicBezTo>
                      <a:cubicBezTo>
                        <a:pt x="43243" y="-14728"/>
                        <a:pt x="36634" y="-12889"/>
                        <a:pt x="30118" y="-10706"/>
                      </a:cubicBezTo>
                      <a:cubicBezTo>
                        <a:pt x="23851" y="-7495"/>
                        <a:pt x="17803" y="-3941"/>
                        <a:pt x="11911" y="-44"/>
                      </a:cubicBezTo>
                      <a:cubicBezTo>
                        <a:pt x="7515" y="3884"/>
                        <a:pt x="3275" y="7999"/>
                        <a:pt x="-715" y="12364"/>
                      </a:cubicBezTo>
                      <a:cubicBezTo>
                        <a:pt x="-3490" y="16666"/>
                        <a:pt x="-6046" y="21093"/>
                        <a:pt x="-8416" y="25614"/>
                      </a:cubicBezTo>
                      <a:cubicBezTo>
                        <a:pt x="-10941" y="33096"/>
                        <a:pt x="-12968" y="40734"/>
                        <a:pt x="-14526" y="48466"/>
                      </a:cubicBezTo>
                      <a:cubicBezTo>
                        <a:pt x="-15181" y="58630"/>
                        <a:pt x="-15150" y="68793"/>
                        <a:pt x="-14402" y="78957"/>
                      </a:cubicBezTo>
                      <a:cubicBezTo>
                        <a:pt x="-12220" y="90024"/>
                        <a:pt x="-9195" y="100874"/>
                        <a:pt x="-5329" y="111474"/>
                      </a:cubicBezTo>
                      <a:cubicBezTo>
                        <a:pt x="-5329" y="111505"/>
                        <a:pt x="-5329" y="111536"/>
                        <a:pt x="-5267" y="111567"/>
                      </a:cubicBezTo>
                      <a:cubicBezTo>
                        <a:pt x="7889" y="139407"/>
                        <a:pt x="24319" y="165533"/>
                        <a:pt x="42682" y="190287"/>
                      </a:cubicBezTo>
                      <a:cubicBezTo>
                        <a:pt x="57054" y="208120"/>
                        <a:pt x="72268" y="225267"/>
                        <a:pt x="88075" y="241821"/>
                      </a:cubicBezTo>
                      <a:cubicBezTo>
                        <a:pt x="160591" y="317829"/>
                        <a:pt x="243551" y="383455"/>
                        <a:pt x="326511" y="447678"/>
                      </a:cubicBezTo>
                      <a:cubicBezTo>
                        <a:pt x="339885" y="457998"/>
                        <a:pt x="353260" y="468286"/>
                        <a:pt x="366666" y="478574"/>
                      </a:cubicBezTo>
                      <a:cubicBezTo>
                        <a:pt x="495299" y="577403"/>
                        <a:pt x="625585" y="675515"/>
                        <a:pt x="741218" y="789682"/>
                      </a:cubicBezTo>
                      <a:cubicBezTo>
                        <a:pt x="859563" y="906531"/>
                        <a:pt x="960636" y="1040776"/>
                        <a:pt x="1018718" y="1197655"/>
                      </a:cubicBezTo>
                      <a:cubicBezTo>
                        <a:pt x="1047587" y="1275627"/>
                        <a:pt x="1062426" y="1359678"/>
                        <a:pt x="1064453" y="1442732"/>
                      </a:cubicBezTo>
                      <a:cubicBezTo>
                        <a:pt x="1067072" y="1550321"/>
                        <a:pt x="1040946" y="1657567"/>
                        <a:pt x="989100" y="1751875"/>
                      </a:cubicBezTo>
                      <a:cubicBezTo>
                        <a:pt x="893545" y="1925839"/>
                        <a:pt x="711756" y="2041815"/>
                        <a:pt x="515626" y="2060084"/>
                      </a:cubicBezTo>
                      <a:cubicBezTo>
                        <a:pt x="531900" y="2061861"/>
                        <a:pt x="548330" y="2062703"/>
                        <a:pt x="564791" y="2062609"/>
                      </a:cubicBezTo>
                      <a:cubicBezTo>
                        <a:pt x="779814" y="2061269"/>
                        <a:pt x="985234" y="1940773"/>
                        <a:pt x="1089020" y="1751875"/>
                      </a:cubicBezTo>
                      <a:cubicBezTo>
                        <a:pt x="1140835" y="1657567"/>
                        <a:pt x="1166961" y="1550321"/>
                        <a:pt x="1164342" y="1442732"/>
                      </a:cubicBezTo>
                    </a:path>
                  </a:pathLst>
                </a:custGeom>
                <a:solidFill>
                  <a:srgbClr val="583910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057" name="그룹 1056">
                  <a:extLst>
                    <a:ext uri="{FF2B5EF4-FFF2-40B4-BE49-F238E27FC236}">
                      <a16:creationId xmlns:a16="http://schemas.microsoft.com/office/drawing/2014/main" id="{41BF4EF8-A6D2-E746-0CC2-2CBE8E794CB1}"/>
                    </a:ext>
                  </a:extLst>
                </p:cNvPr>
                <p:cNvGrpSpPr/>
                <p:nvPr/>
              </p:nvGrpSpPr>
              <p:grpSpPr>
                <a:xfrm>
                  <a:off x="5661762" y="1600651"/>
                  <a:ext cx="862864" cy="389448"/>
                  <a:chOff x="5706566" y="1600651"/>
                  <a:chExt cx="773255" cy="389448"/>
                </a:xfrm>
              </p:grpSpPr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CFB505D1-554F-FEB9-381D-9AD51E455974}"/>
                      </a:ext>
                    </a:extLst>
                  </p:cNvPr>
                  <p:cNvSpPr/>
                  <p:nvPr/>
                </p:nvSpPr>
                <p:spPr>
                  <a:xfrm flipV="1">
                    <a:off x="5764560" y="1600651"/>
                    <a:ext cx="657272" cy="343082"/>
                  </a:xfrm>
                  <a:custGeom>
                    <a:avLst/>
                    <a:gdLst>
                      <a:gd name="connsiteX0" fmla="*/ 2192688 w 2202195"/>
                      <a:gd name="connsiteY0" fmla="*/ 1132208 h 1198883"/>
                      <a:gd name="connsiteX1" fmla="*/ 2192688 w 2202195"/>
                      <a:gd name="connsiteY1" fmla="*/ -1860 h 1198883"/>
                      <a:gd name="connsiteX2" fmla="*/ -9507 w 2202195"/>
                      <a:gd name="connsiteY2" fmla="*/ -1860 h 1198883"/>
                      <a:gd name="connsiteX3" fmla="*/ -9507 w 2202195"/>
                      <a:gd name="connsiteY3" fmla="*/ 1132208 h 1198883"/>
                      <a:gd name="connsiteX4" fmla="*/ 55261 w 2202195"/>
                      <a:gd name="connsiteY4" fmla="*/ 1197024 h 1198883"/>
                      <a:gd name="connsiteX5" fmla="*/ 2127904 w 2202195"/>
                      <a:gd name="connsiteY5" fmla="*/ 1197024 h 1198883"/>
                      <a:gd name="connsiteX6" fmla="*/ 2192688 w 2202195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2195" h="1198883">
                        <a:moveTo>
                          <a:pt x="2192688" y="1132208"/>
                        </a:moveTo>
                        <a:lnTo>
                          <a:pt x="2192688" y="-1860"/>
                        </a:lnTo>
                        <a:lnTo>
                          <a:pt x="-9507" y="-1860"/>
                        </a:lnTo>
                        <a:lnTo>
                          <a:pt x="-9507" y="1132208"/>
                        </a:lnTo>
                        <a:cubicBezTo>
                          <a:pt x="-9507" y="1167874"/>
                          <a:pt x="19640" y="1197024"/>
                          <a:pt x="55261" y="1197024"/>
                        </a:cubicBezTo>
                        <a:lnTo>
                          <a:pt x="2127904" y="1197024"/>
                        </a:lnTo>
                        <a:cubicBezTo>
                          <a:pt x="2163538" y="1197024"/>
                          <a:pt x="2192688" y="1167874"/>
                          <a:pt x="2192688" y="1132208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D7A58A16-CC77-8EAB-2030-0FC5FF508548}"/>
                      </a:ext>
                    </a:extLst>
                  </p:cNvPr>
                  <p:cNvSpPr/>
                  <p:nvPr/>
                </p:nvSpPr>
                <p:spPr>
                  <a:xfrm flipV="1">
                    <a:off x="6363835" y="1600651"/>
                    <a:ext cx="57997" cy="343082"/>
                  </a:xfrm>
                  <a:custGeom>
                    <a:avLst/>
                    <a:gdLst>
                      <a:gd name="connsiteX0" fmla="*/ 182024 w 194321"/>
                      <a:gd name="connsiteY0" fmla="*/ 1132208 h 1198883"/>
                      <a:gd name="connsiteX1" fmla="*/ 182024 w 194321"/>
                      <a:gd name="connsiteY1" fmla="*/ -1860 h 1198883"/>
                      <a:gd name="connsiteX2" fmla="*/ 52455 w 194321"/>
                      <a:gd name="connsiteY2" fmla="*/ -1860 h 1198883"/>
                      <a:gd name="connsiteX3" fmla="*/ 52455 w 194321"/>
                      <a:gd name="connsiteY3" fmla="*/ 1132208 h 1198883"/>
                      <a:gd name="connsiteX4" fmla="*/ -12298 w 194321"/>
                      <a:gd name="connsiteY4" fmla="*/ 1197024 h 1198883"/>
                      <a:gd name="connsiteX5" fmla="*/ 117239 w 194321"/>
                      <a:gd name="connsiteY5" fmla="*/ 1197024 h 1198883"/>
                      <a:gd name="connsiteX6" fmla="*/ 182024 w 194321"/>
                      <a:gd name="connsiteY6" fmla="*/ 1132208 h 1198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321" h="1198883">
                        <a:moveTo>
                          <a:pt x="182024" y="1132208"/>
                        </a:moveTo>
                        <a:lnTo>
                          <a:pt x="182024" y="-1860"/>
                        </a:lnTo>
                        <a:lnTo>
                          <a:pt x="52455" y="-1860"/>
                        </a:lnTo>
                        <a:lnTo>
                          <a:pt x="52455" y="1132208"/>
                        </a:lnTo>
                        <a:cubicBezTo>
                          <a:pt x="52455" y="1167874"/>
                          <a:pt x="23336" y="1197024"/>
                          <a:pt x="-12298" y="1197024"/>
                        </a:cubicBezTo>
                        <a:lnTo>
                          <a:pt x="117239" y="1197024"/>
                        </a:lnTo>
                        <a:cubicBezTo>
                          <a:pt x="152874" y="1197024"/>
                          <a:pt x="182024" y="1167874"/>
                          <a:pt x="182024" y="1132208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8" name="자유형: 도형 57">
                    <a:extLst>
                      <a:ext uri="{FF2B5EF4-FFF2-40B4-BE49-F238E27FC236}">
                        <a16:creationId xmlns:a16="http://schemas.microsoft.com/office/drawing/2014/main" id="{4C30F775-C1BF-7F4A-91BF-DCB867F55AF3}"/>
                      </a:ext>
                    </a:extLst>
                  </p:cNvPr>
                  <p:cNvSpPr/>
                  <p:nvPr/>
                </p:nvSpPr>
                <p:spPr>
                  <a:xfrm flipV="1">
                    <a:off x="5706566" y="1915916"/>
                    <a:ext cx="773255" cy="74183"/>
                  </a:xfrm>
                  <a:custGeom>
                    <a:avLst/>
                    <a:gdLst>
                      <a:gd name="connsiteX0" fmla="*/ 2581291 w 2590797"/>
                      <a:gd name="connsiteY0" fmla="*/ 194852 h 259230"/>
                      <a:gd name="connsiteX1" fmla="*/ 2581291 w 2590797"/>
                      <a:gd name="connsiteY1" fmla="*/ 65253 h 259230"/>
                      <a:gd name="connsiteX2" fmla="*/ 2516538 w 2590797"/>
                      <a:gd name="connsiteY2" fmla="*/ 437 h 259230"/>
                      <a:gd name="connsiteX3" fmla="*/ 55265 w 2590797"/>
                      <a:gd name="connsiteY3" fmla="*/ 437 h 259230"/>
                      <a:gd name="connsiteX4" fmla="*/ -9507 w 2590797"/>
                      <a:gd name="connsiteY4" fmla="*/ 65253 h 259230"/>
                      <a:gd name="connsiteX5" fmla="*/ -9507 w 2590797"/>
                      <a:gd name="connsiteY5" fmla="*/ 194852 h 259230"/>
                      <a:gd name="connsiteX6" fmla="*/ 55265 w 2590797"/>
                      <a:gd name="connsiteY6" fmla="*/ 259668 h 259230"/>
                      <a:gd name="connsiteX7" fmla="*/ 2516538 w 2590797"/>
                      <a:gd name="connsiteY7" fmla="*/ 259668 h 259230"/>
                      <a:gd name="connsiteX8" fmla="*/ 2581291 w 2590797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90797" h="259230">
                        <a:moveTo>
                          <a:pt x="2581291" y="194852"/>
                        </a:moveTo>
                        <a:lnTo>
                          <a:pt x="2581291" y="65253"/>
                        </a:lnTo>
                        <a:cubicBezTo>
                          <a:pt x="2581291" y="29618"/>
                          <a:pt x="2552141" y="437"/>
                          <a:pt x="2516538" y="437"/>
                        </a:cubicBezTo>
                        <a:lnTo>
                          <a:pt x="55265" y="437"/>
                        </a:lnTo>
                        <a:cubicBezTo>
                          <a:pt x="19639" y="437"/>
                          <a:pt x="-9507" y="29618"/>
                          <a:pt x="-9507" y="65253"/>
                        </a:cubicBezTo>
                        <a:lnTo>
                          <a:pt x="-9507" y="194852"/>
                        </a:lnTo>
                        <a:cubicBezTo>
                          <a:pt x="-9507" y="230518"/>
                          <a:pt x="19639" y="259668"/>
                          <a:pt x="55265" y="259668"/>
                        </a:cubicBezTo>
                        <a:lnTo>
                          <a:pt x="2516538" y="259668"/>
                        </a:lnTo>
                        <a:cubicBezTo>
                          <a:pt x="2552141" y="259668"/>
                          <a:pt x="2581291" y="230518"/>
                          <a:pt x="2581291" y="194852"/>
                        </a:cubicBezTo>
                      </a:path>
                    </a:pathLst>
                  </a:custGeom>
                  <a:solidFill>
                    <a:srgbClr val="4A321E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9" name="자유형: 도형 58">
                    <a:extLst>
                      <a:ext uri="{FF2B5EF4-FFF2-40B4-BE49-F238E27FC236}">
                        <a16:creationId xmlns:a16="http://schemas.microsoft.com/office/drawing/2014/main" id="{E48B2A35-E86C-239F-C1DD-F1DBE06370E2}"/>
                      </a:ext>
                    </a:extLst>
                  </p:cNvPr>
                  <p:cNvSpPr/>
                  <p:nvPr/>
                </p:nvSpPr>
                <p:spPr>
                  <a:xfrm flipV="1">
                    <a:off x="6421833" y="1915916"/>
                    <a:ext cx="57988" cy="74183"/>
                  </a:xfrm>
                  <a:custGeom>
                    <a:avLst/>
                    <a:gdLst>
                      <a:gd name="connsiteX0" fmla="*/ 181452 w 194290"/>
                      <a:gd name="connsiteY0" fmla="*/ 194852 h 259230"/>
                      <a:gd name="connsiteX1" fmla="*/ 181452 w 194290"/>
                      <a:gd name="connsiteY1" fmla="*/ 65253 h 259230"/>
                      <a:gd name="connsiteX2" fmla="*/ 116699 w 194290"/>
                      <a:gd name="connsiteY2" fmla="*/ 437 h 259230"/>
                      <a:gd name="connsiteX3" fmla="*/ -12838 w 194290"/>
                      <a:gd name="connsiteY3" fmla="*/ 437 h 259230"/>
                      <a:gd name="connsiteX4" fmla="*/ 51915 w 194290"/>
                      <a:gd name="connsiteY4" fmla="*/ 65253 h 259230"/>
                      <a:gd name="connsiteX5" fmla="*/ 51915 w 194290"/>
                      <a:gd name="connsiteY5" fmla="*/ 194852 h 259230"/>
                      <a:gd name="connsiteX6" fmla="*/ -12838 w 194290"/>
                      <a:gd name="connsiteY6" fmla="*/ 259668 h 259230"/>
                      <a:gd name="connsiteX7" fmla="*/ 116699 w 194290"/>
                      <a:gd name="connsiteY7" fmla="*/ 259668 h 259230"/>
                      <a:gd name="connsiteX8" fmla="*/ 181452 w 194290"/>
                      <a:gd name="connsiteY8" fmla="*/ 194852 h 259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4290" h="259230">
                        <a:moveTo>
                          <a:pt x="181452" y="194852"/>
                        </a:moveTo>
                        <a:lnTo>
                          <a:pt x="181452" y="65253"/>
                        </a:lnTo>
                        <a:cubicBezTo>
                          <a:pt x="181452" y="29618"/>
                          <a:pt x="152303" y="437"/>
                          <a:pt x="116699" y="437"/>
                        </a:cubicBezTo>
                        <a:lnTo>
                          <a:pt x="-12838" y="437"/>
                        </a:lnTo>
                        <a:cubicBezTo>
                          <a:pt x="22765" y="437"/>
                          <a:pt x="51915" y="29618"/>
                          <a:pt x="51915" y="65253"/>
                        </a:cubicBezTo>
                        <a:lnTo>
                          <a:pt x="51915" y="194852"/>
                        </a:lnTo>
                        <a:cubicBezTo>
                          <a:pt x="51915" y="230518"/>
                          <a:pt x="22765" y="259668"/>
                          <a:pt x="-12838" y="259668"/>
                        </a:cubicBezTo>
                        <a:lnTo>
                          <a:pt x="116699" y="259668"/>
                        </a:lnTo>
                        <a:cubicBezTo>
                          <a:pt x="152303" y="259668"/>
                          <a:pt x="181452" y="230518"/>
                          <a:pt x="181452" y="194852"/>
                        </a:cubicBezTo>
                      </a:path>
                    </a:pathLst>
                  </a:custGeom>
                  <a:solidFill>
                    <a:srgbClr val="412C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" name="자유형: 도형 59">
                    <a:extLst>
                      <a:ext uri="{FF2B5EF4-FFF2-40B4-BE49-F238E27FC236}">
                        <a16:creationId xmlns:a16="http://schemas.microsoft.com/office/drawing/2014/main" id="{402054EC-2E16-BC31-BD1B-106CD9115E7F}"/>
                      </a:ext>
                    </a:extLst>
                  </p:cNvPr>
                  <p:cNvSpPr/>
                  <p:nvPr/>
                </p:nvSpPr>
                <p:spPr>
                  <a:xfrm flipV="1">
                    <a:off x="5861217" y="1674835"/>
                    <a:ext cx="463956" cy="166897"/>
                  </a:xfrm>
                  <a:custGeom>
                    <a:avLst/>
                    <a:gdLst>
                      <a:gd name="connsiteX0" fmla="*/ 1544979 w 1554486"/>
                      <a:gd name="connsiteY0" fmla="*/ 516394 h 583214"/>
                      <a:gd name="connsiteX1" fmla="*/ 1544979 w 1554486"/>
                      <a:gd name="connsiteY1" fmla="*/ 62748 h 583214"/>
                      <a:gd name="connsiteX2" fmla="*/ 1480195 w 1554486"/>
                      <a:gd name="connsiteY2" fmla="*/ -2037 h 583214"/>
                      <a:gd name="connsiteX3" fmla="*/ 55262 w 1554486"/>
                      <a:gd name="connsiteY3" fmla="*/ -2037 h 583214"/>
                      <a:gd name="connsiteX4" fmla="*/ -9507 w 1554486"/>
                      <a:gd name="connsiteY4" fmla="*/ 62748 h 583214"/>
                      <a:gd name="connsiteX5" fmla="*/ -9507 w 1554486"/>
                      <a:gd name="connsiteY5" fmla="*/ 516394 h 583214"/>
                      <a:gd name="connsiteX6" fmla="*/ 55262 w 1554486"/>
                      <a:gd name="connsiteY6" fmla="*/ 581178 h 583214"/>
                      <a:gd name="connsiteX7" fmla="*/ 1480195 w 1554486"/>
                      <a:gd name="connsiteY7" fmla="*/ 581178 h 583214"/>
                      <a:gd name="connsiteX8" fmla="*/ 1544979 w 1554486"/>
                      <a:gd name="connsiteY8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54486" h="583214">
                        <a:moveTo>
                          <a:pt x="1544979" y="516394"/>
                        </a:moveTo>
                        <a:lnTo>
                          <a:pt x="1544979" y="62748"/>
                        </a:lnTo>
                        <a:cubicBezTo>
                          <a:pt x="1544979" y="27113"/>
                          <a:pt x="1515829" y="-2037"/>
                          <a:pt x="1480195" y="-2037"/>
                        </a:cubicBezTo>
                        <a:lnTo>
                          <a:pt x="55262" y="-2037"/>
                        </a:lnTo>
                        <a:cubicBezTo>
                          <a:pt x="19639" y="-2037"/>
                          <a:pt x="-9507" y="27113"/>
                          <a:pt x="-9507" y="62748"/>
                        </a:cubicBezTo>
                        <a:lnTo>
                          <a:pt x="-9507" y="516394"/>
                        </a:lnTo>
                        <a:cubicBezTo>
                          <a:pt x="-9507" y="552028"/>
                          <a:pt x="19639" y="581178"/>
                          <a:pt x="55262" y="581178"/>
                        </a:cubicBezTo>
                        <a:lnTo>
                          <a:pt x="1480195" y="581178"/>
                        </a:lnTo>
                        <a:cubicBezTo>
                          <a:pt x="1515829" y="581178"/>
                          <a:pt x="1544979" y="552028"/>
                          <a:pt x="1544979" y="516394"/>
                        </a:cubicBezTo>
                      </a:path>
                    </a:pathLst>
                  </a:custGeom>
                  <a:solidFill>
                    <a:srgbClr val="E49D1B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1" name="자유형: 도형 60">
                    <a:extLst>
                      <a:ext uri="{FF2B5EF4-FFF2-40B4-BE49-F238E27FC236}">
                        <a16:creationId xmlns:a16="http://schemas.microsoft.com/office/drawing/2014/main" id="{963BA7E4-2262-DCD8-9994-AAD8523560C4}"/>
                      </a:ext>
                    </a:extLst>
                  </p:cNvPr>
                  <p:cNvSpPr/>
                  <p:nvPr/>
                </p:nvSpPr>
                <p:spPr>
                  <a:xfrm flipV="1">
                    <a:off x="5922111" y="1674835"/>
                    <a:ext cx="403062" cy="166897"/>
                  </a:xfrm>
                  <a:custGeom>
                    <a:avLst/>
                    <a:gdLst>
                      <a:gd name="connsiteX0" fmla="*/ 1340672 w 1350462"/>
                      <a:gd name="connsiteY0" fmla="*/ 516394 h 583214"/>
                      <a:gd name="connsiteX1" fmla="*/ 1340672 w 1350462"/>
                      <a:gd name="connsiteY1" fmla="*/ 62748 h 583214"/>
                      <a:gd name="connsiteX2" fmla="*/ 1275887 w 1350462"/>
                      <a:gd name="connsiteY2" fmla="*/ -2037 h 583214"/>
                      <a:gd name="connsiteX3" fmla="*/ -9791 w 1350462"/>
                      <a:gd name="connsiteY3" fmla="*/ -2037 h 583214"/>
                      <a:gd name="connsiteX4" fmla="*/ 1113958 w 1350462"/>
                      <a:gd name="connsiteY4" fmla="*/ 581178 h 583214"/>
                      <a:gd name="connsiteX5" fmla="*/ 1275887 w 1350462"/>
                      <a:gd name="connsiteY5" fmla="*/ 581178 h 583214"/>
                      <a:gd name="connsiteX6" fmla="*/ 1340672 w 1350462"/>
                      <a:gd name="connsiteY6" fmla="*/ 516394 h 583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0462" h="583214">
                        <a:moveTo>
                          <a:pt x="1340672" y="516394"/>
                        </a:moveTo>
                        <a:lnTo>
                          <a:pt x="1340672" y="62748"/>
                        </a:lnTo>
                        <a:cubicBezTo>
                          <a:pt x="1340672" y="27113"/>
                          <a:pt x="1311522" y="-2037"/>
                          <a:pt x="1275887" y="-2037"/>
                        </a:cubicBezTo>
                        <a:lnTo>
                          <a:pt x="-9791" y="-2037"/>
                        </a:lnTo>
                        <a:cubicBezTo>
                          <a:pt x="251881" y="3139"/>
                          <a:pt x="1113958" y="58851"/>
                          <a:pt x="1113958" y="581178"/>
                        </a:cubicBezTo>
                        <a:lnTo>
                          <a:pt x="1275887" y="581178"/>
                        </a:lnTo>
                        <a:cubicBezTo>
                          <a:pt x="1311522" y="581178"/>
                          <a:pt x="1340672" y="552028"/>
                          <a:pt x="1340672" y="516394"/>
                        </a:cubicBezTo>
                      </a:path>
                    </a:pathLst>
                  </a:custGeom>
                  <a:solidFill>
                    <a:srgbClr val="AC6E1F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2" name="자유형: 도형 61">
                    <a:extLst>
                      <a:ext uri="{FF2B5EF4-FFF2-40B4-BE49-F238E27FC236}">
                        <a16:creationId xmlns:a16="http://schemas.microsoft.com/office/drawing/2014/main" id="{292AF2EB-29B0-CE21-247A-75037C174DE1}"/>
                      </a:ext>
                    </a:extLst>
                  </p:cNvPr>
                  <p:cNvSpPr/>
                  <p:nvPr/>
                </p:nvSpPr>
                <p:spPr>
                  <a:xfrm flipV="1">
                    <a:off x="5880548" y="1693374"/>
                    <a:ext cx="181229" cy="83453"/>
                  </a:xfrm>
                  <a:custGeom>
                    <a:avLst/>
                    <a:gdLst>
                      <a:gd name="connsiteX0" fmla="*/ -8371 w 607210"/>
                      <a:gd name="connsiteY0" fmla="*/ -2331 h 291622"/>
                      <a:gd name="connsiteX1" fmla="*/ -8371 w 607210"/>
                      <a:gd name="connsiteY1" fmla="*/ 262792 h 291622"/>
                      <a:gd name="connsiteX2" fmla="*/ 18123 w 607210"/>
                      <a:gd name="connsiteY2" fmla="*/ 289292 h 291622"/>
                      <a:gd name="connsiteX3" fmla="*/ 598840 w 607210"/>
                      <a:gd name="connsiteY3" fmla="*/ 289292 h 291622"/>
                      <a:gd name="connsiteX4" fmla="*/ -8371 w 607210"/>
                      <a:gd name="connsiteY4" fmla="*/ -2331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10" h="291622">
                        <a:moveTo>
                          <a:pt x="-8371" y="-2331"/>
                        </a:moveTo>
                        <a:lnTo>
                          <a:pt x="-8371" y="262792"/>
                        </a:lnTo>
                        <a:cubicBezTo>
                          <a:pt x="-8371" y="277414"/>
                          <a:pt x="3492" y="289292"/>
                          <a:pt x="18123" y="289292"/>
                        </a:cubicBezTo>
                        <a:lnTo>
                          <a:pt x="598840" y="289292"/>
                        </a:lnTo>
                        <a:cubicBezTo>
                          <a:pt x="598840" y="289292"/>
                          <a:pt x="137363" y="240688"/>
                          <a:pt x="-8371" y="-2331"/>
                        </a:cubicBezTo>
                      </a:path>
                    </a:pathLst>
                  </a:custGeom>
                  <a:solidFill>
                    <a:srgbClr val="FBC351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자유형: 도형 62">
                    <a:extLst>
                      <a:ext uri="{FF2B5EF4-FFF2-40B4-BE49-F238E27FC236}">
                        <a16:creationId xmlns:a16="http://schemas.microsoft.com/office/drawing/2014/main" id="{7421F64F-9341-C285-159F-524AFF506D80}"/>
                      </a:ext>
                    </a:extLst>
                  </p:cNvPr>
                  <p:cNvSpPr/>
                  <p:nvPr/>
                </p:nvSpPr>
                <p:spPr>
                  <a:xfrm flipV="1">
                    <a:off x="5786308" y="1619199"/>
                    <a:ext cx="181232" cy="83453"/>
                  </a:xfrm>
                  <a:custGeom>
                    <a:avLst/>
                    <a:gdLst>
                      <a:gd name="connsiteX0" fmla="*/ -7493 w 607220"/>
                      <a:gd name="connsiteY0" fmla="*/ -3273 h 291622"/>
                      <a:gd name="connsiteX1" fmla="*/ -7493 w 607220"/>
                      <a:gd name="connsiteY1" fmla="*/ 261850 h 291622"/>
                      <a:gd name="connsiteX2" fmla="*/ 18998 w 607220"/>
                      <a:gd name="connsiteY2" fmla="*/ 288350 h 291622"/>
                      <a:gd name="connsiteX3" fmla="*/ 599727 w 607220"/>
                      <a:gd name="connsiteY3" fmla="*/ 288350 h 291622"/>
                      <a:gd name="connsiteX4" fmla="*/ -7493 w 607220"/>
                      <a:gd name="connsiteY4" fmla="*/ -3273 h 291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7220" h="291622">
                        <a:moveTo>
                          <a:pt x="-7493" y="-3273"/>
                        </a:moveTo>
                        <a:lnTo>
                          <a:pt x="-7493" y="261850"/>
                        </a:lnTo>
                        <a:cubicBezTo>
                          <a:pt x="-7493" y="276503"/>
                          <a:pt x="4367" y="288350"/>
                          <a:pt x="18998" y="288350"/>
                        </a:cubicBezTo>
                        <a:lnTo>
                          <a:pt x="599727" y="288350"/>
                        </a:lnTo>
                        <a:cubicBezTo>
                          <a:pt x="599727" y="288350"/>
                          <a:pt x="138241" y="239746"/>
                          <a:pt x="-7493" y="-3273"/>
                        </a:cubicBezTo>
                      </a:path>
                    </a:pathLst>
                  </a:custGeom>
                  <a:solidFill>
                    <a:srgbClr val="95653D"/>
                  </a:solidFill>
                  <a:ln w="312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024" name="자유형: 도형 1023">
                  <a:extLst>
                    <a:ext uri="{FF2B5EF4-FFF2-40B4-BE49-F238E27FC236}">
                      <a16:creationId xmlns:a16="http://schemas.microsoft.com/office/drawing/2014/main" id="{839555DF-8A13-B681-79B5-0709D9D03ECA}"/>
                    </a:ext>
                  </a:extLst>
                </p:cNvPr>
                <p:cNvSpPr/>
                <p:nvPr/>
              </p:nvSpPr>
              <p:spPr>
                <a:xfrm flipV="1">
                  <a:off x="5692167" y="445904"/>
                  <a:ext cx="242859" cy="627183"/>
                </a:xfrm>
                <a:custGeom>
                  <a:avLst/>
                  <a:gdLst>
                    <a:gd name="connsiteX0" fmla="*/ 806798 w 813700"/>
                    <a:gd name="connsiteY0" fmla="*/ -14724 h 2191660"/>
                    <a:gd name="connsiteX1" fmla="*/ -6903 w 813700"/>
                    <a:gd name="connsiteY1" fmla="*/ 2176936 h 2191660"/>
                    <a:gd name="connsiteX2" fmla="*/ 301742 w 813700"/>
                    <a:gd name="connsiteY2" fmla="*/ 2176936 h 2191660"/>
                    <a:gd name="connsiteX3" fmla="*/ 806798 w 813700"/>
                    <a:gd name="connsiteY3" fmla="*/ -14724 h 2191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3700" h="2191660">
                      <a:moveTo>
                        <a:pt x="806798" y="-14724"/>
                      </a:moveTo>
                      <a:cubicBezTo>
                        <a:pt x="608797" y="-14724"/>
                        <a:pt x="59646" y="637359"/>
                        <a:pt x="-6903" y="2176936"/>
                      </a:cubicBezTo>
                      <a:lnTo>
                        <a:pt x="301742" y="2176936"/>
                      </a:lnTo>
                      <a:cubicBezTo>
                        <a:pt x="356257" y="293235"/>
                        <a:pt x="806798" y="-14724"/>
                        <a:pt x="806798" y="-14724"/>
                      </a:cubicBez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5" name="자유형: 도형 1024">
                  <a:extLst>
                    <a:ext uri="{FF2B5EF4-FFF2-40B4-BE49-F238E27FC236}">
                      <a16:creationId xmlns:a16="http://schemas.microsoft.com/office/drawing/2014/main" id="{790CDDE2-90E3-2B29-CA5E-20CDD7BA8101}"/>
                    </a:ext>
                  </a:extLst>
                </p:cNvPr>
                <p:cNvSpPr/>
                <p:nvPr/>
              </p:nvSpPr>
              <p:spPr>
                <a:xfrm flipV="1">
                  <a:off x="5901528" y="1361265"/>
                  <a:ext cx="125617" cy="200737"/>
                </a:xfrm>
                <a:custGeom>
                  <a:avLst/>
                  <a:gdLst>
                    <a:gd name="connsiteX0" fmla="*/ -8307 w 420879"/>
                    <a:gd name="connsiteY0" fmla="*/ -5805 h 701466"/>
                    <a:gd name="connsiteX1" fmla="*/ 412573 w 420879"/>
                    <a:gd name="connsiteY1" fmla="*/ 695661 h 701466"/>
                    <a:gd name="connsiteX2" fmla="*/ 412573 w 420879"/>
                    <a:gd name="connsiteY2" fmla="*/ -5805 h 701466"/>
                    <a:gd name="connsiteX3" fmla="*/ -8307 w 420879"/>
                    <a:gd name="connsiteY3" fmla="*/ -5805 h 701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0879" h="701466">
                      <a:moveTo>
                        <a:pt x="-8307" y="-5805"/>
                      </a:moveTo>
                      <a:cubicBezTo>
                        <a:pt x="-8307" y="-5805"/>
                        <a:pt x="412573" y="281141"/>
                        <a:pt x="412573" y="695661"/>
                      </a:cubicBezTo>
                      <a:lnTo>
                        <a:pt x="412573" y="-5805"/>
                      </a:lnTo>
                      <a:lnTo>
                        <a:pt x="-8307" y="-5805"/>
                      </a:lnTo>
                    </a:path>
                  </a:pathLst>
                </a:custGeom>
                <a:solidFill>
                  <a:srgbClr val="FBC351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7" name="자유형: 도형 1026">
                  <a:extLst>
                    <a:ext uri="{FF2B5EF4-FFF2-40B4-BE49-F238E27FC236}">
                      <a16:creationId xmlns:a16="http://schemas.microsoft.com/office/drawing/2014/main" id="{EDFEB797-8F57-DABC-1C74-CA32290CDC56}"/>
                    </a:ext>
                  </a:extLst>
                </p:cNvPr>
                <p:cNvSpPr/>
                <p:nvPr/>
              </p:nvSpPr>
              <p:spPr>
                <a:xfrm flipV="1">
                  <a:off x="5379251" y="346258"/>
                  <a:ext cx="110642" cy="63665"/>
                </a:xfrm>
                <a:custGeom>
                  <a:avLst/>
                  <a:gdLst>
                    <a:gd name="connsiteX0" fmla="*/ 367335 w 370707"/>
                    <a:gd name="connsiteY0" fmla="*/ 123374 h 222473"/>
                    <a:gd name="connsiteX1" fmla="*/ 367335 w 370707"/>
                    <a:gd name="connsiteY1" fmla="*/ 123374 h 222473"/>
                    <a:gd name="connsiteX2" fmla="*/ 237274 w 370707"/>
                    <a:gd name="connsiteY2" fmla="*/ 117949 h 222473"/>
                    <a:gd name="connsiteX3" fmla="*/ -3373 w 370707"/>
                    <a:gd name="connsiteY3" fmla="*/ -19569 h 222473"/>
                    <a:gd name="connsiteX4" fmla="*/ 287807 w 370707"/>
                    <a:gd name="connsiteY4" fmla="*/ 202904 h 222473"/>
                    <a:gd name="connsiteX5" fmla="*/ 287807 w 370707"/>
                    <a:gd name="connsiteY5" fmla="*/ 202904 h 222473"/>
                    <a:gd name="connsiteX6" fmla="*/ 367335 w 370707"/>
                    <a:gd name="connsiteY6" fmla="*/ 123374 h 222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70707" h="222473">
                      <a:moveTo>
                        <a:pt x="367335" y="123374"/>
                      </a:moveTo>
                      <a:lnTo>
                        <a:pt x="367335" y="123374"/>
                      </a:lnTo>
                      <a:cubicBezTo>
                        <a:pt x="367335" y="123374"/>
                        <a:pt x="324614" y="135782"/>
                        <a:pt x="237274" y="117949"/>
                      </a:cubicBezTo>
                      <a:cubicBezTo>
                        <a:pt x="130757" y="96188"/>
                        <a:pt x="-3373" y="-19569"/>
                        <a:pt x="-3373" y="-19569"/>
                      </a:cubicBezTo>
                      <a:cubicBezTo>
                        <a:pt x="65383" y="117949"/>
                        <a:pt x="221801" y="202904"/>
                        <a:pt x="287807" y="202904"/>
                      </a:cubicBezTo>
                      <a:lnTo>
                        <a:pt x="287807" y="202904"/>
                      </a:lnTo>
                      <a:cubicBezTo>
                        <a:pt x="331728" y="202904"/>
                        <a:pt x="367335" y="167301"/>
                        <a:pt x="367335" y="123374"/>
                      </a:cubicBezTo>
                    </a:path>
                  </a:pathLst>
                </a:custGeom>
                <a:solidFill>
                  <a:srgbClr val="FAAB0E"/>
                </a:solidFill>
                <a:ln w="31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34" name="직사각형 1133">
            <a:extLst>
              <a:ext uri="{FF2B5EF4-FFF2-40B4-BE49-F238E27FC236}">
                <a16:creationId xmlns:a16="http://schemas.microsoft.com/office/drawing/2014/main" id="{7CC87D66-D6F3-4470-6015-729F4C70A708}"/>
              </a:ext>
            </a:extLst>
          </p:cNvPr>
          <p:cNvSpPr/>
          <p:nvPr/>
        </p:nvSpPr>
        <p:spPr>
          <a:xfrm>
            <a:off x="5642190" y="2924570"/>
            <a:ext cx="902007" cy="45719"/>
          </a:xfrm>
          <a:prstGeom prst="rect">
            <a:avLst/>
          </a:prstGeom>
          <a:solidFill>
            <a:srgbClr val="98600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5" name="직사각형 1134">
            <a:extLst>
              <a:ext uri="{FF2B5EF4-FFF2-40B4-BE49-F238E27FC236}">
                <a16:creationId xmlns:a16="http://schemas.microsoft.com/office/drawing/2014/main" id="{CC5A1A08-79E0-9A34-966B-826B6AD5F461}"/>
              </a:ext>
            </a:extLst>
          </p:cNvPr>
          <p:cNvSpPr/>
          <p:nvPr/>
        </p:nvSpPr>
        <p:spPr>
          <a:xfrm>
            <a:off x="7573968" y="3858344"/>
            <a:ext cx="902007" cy="45719"/>
          </a:xfrm>
          <a:prstGeom prst="rect">
            <a:avLst/>
          </a:prstGeom>
          <a:solidFill>
            <a:srgbClr val="AB6C2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9" name="TextBox 1208">
            <a:extLst>
              <a:ext uri="{FF2B5EF4-FFF2-40B4-BE49-F238E27FC236}">
                <a16:creationId xmlns:a16="http://schemas.microsoft.com/office/drawing/2014/main" id="{5AF1AD4E-A946-CF99-EE3A-6835C7AB89DC}"/>
              </a:ext>
            </a:extLst>
          </p:cNvPr>
          <p:cNvSpPr txBox="1"/>
          <p:nvPr/>
        </p:nvSpPr>
        <p:spPr>
          <a:xfrm>
            <a:off x="3763845" y="143969"/>
            <a:ext cx="4692880" cy="303555"/>
          </a:xfrm>
          <a:custGeom>
            <a:avLst/>
            <a:gdLst>
              <a:gd name="connsiteX0" fmla="*/ 3604363 w 4692880"/>
              <a:gd name="connsiteY0" fmla="*/ 41974 h 303555"/>
              <a:gd name="connsiteX1" fmla="*/ 3564358 w 4692880"/>
              <a:gd name="connsiteY1" fmla="*/ 42355 h 303555"/>
              <a:gd name="connsiteX2" fmla="*/ 3564358 w 4692880"/>
              <a:gd name="connsiteY2" fmla="*/ 251905 h 303555"/>
              <a:gd name="connsiteX3" fmla="*/ 3604363 w 4692880"/>
              <a:gd name="connsiteY3" fmla="*/ 252286 h 303555"/>
              <a:gd name="connsiteX4" fmla="*/ 3677229 w 4692880"/>
              <a:gd name="connsiteY4" fmla="*/ 223282 h 303555"/>
              <a:gd name="connsiteX5" fmla="*/ 3704947 w 4692880"/>
              <a:gd name="connsiteY5" fmla="*/ 147130 h 303555"/>
              <a:gd name="connsiteX6" fmla="*/ 3677229 w 4692880"/>
              <a:gd name="connsiteY6" fmla="*/ 70978 h 303555"/>
              <a:gd name="connsiteX7" fmla="*/ 3604363 w 4692880"/>
              <a:gd name="connsiteY7" fmla="*/ 41974 h 303555"/>
              <a:gd name="connsiteX8" fmla="*/ 2830552 w 4692880"/>
              <a:gd name="connsiteY8" fmla="*/ 41974 h 303555"/>
              <a:gd name="connsiteX9" fmla="*/ 2830552 w 4692880"/>
              <a:gd name="connsiteY9" fmla="*/ 146749 h 303555"/>
              <a:gd name="connsiteX10" fmla="*/ 2892655 w 4692880"/>
              <a:gd name="connsiteY10" fmla="*/ 146749 h 303555"/>
              <a:gd name="connsiteX11" fmla="*/ 2929993 w 4692880"/>
              <a:gd name="connsiteY11" fmla="*/ 132033 h 303555"/>
              <a:gd name="connsiteX12" fmla="*/ 2944471 w 4692880"/>
              <a:gd name="connsiteY12" fmla="*/ 94171 h 303555"/>
              <a:gd name="connsiteX13" fmla="*/ 2929803 w 4692880"/>
              <a:gd name="connsiteY13" fmla="*/ 56642 h 303555"/>
              <a:gd name="connsiteX14" fmla="*/ 2892274 w 4692880"/>
              <a:gd name="connsiteY14" fmla="*/ 41974 h 303555"/>
              <a:gd name="connsiteX15" fmla="*/ 1749552 w 4692880"/>
              <a:gd name="connsiteY15" fmla="*/ 41974 h 303555"/>
              <a:gd name="connsiteX16" fmla="*/ 1749552 w 4692880"/>
              <a:gd name="connsiteY16" fmla="*/ 146749 h 303555"/>
              <a:gd name="connsiteX17" fmla="*/ 1810893 w 4692880"/>
              <a:gd name="connsiteY17" fmla="*/ 146749 h 303555"/>
              <a:gd name="connsiteX18" fmla="*/ 1848374 w 4692880"/>
              <a:gd name="connsiteY18" fmla="*/ 132604 h 303555"/>
              <a:gd name="connsiteX19" fmla="*/ 1862709 w 4692880"/>
              <a:gd name="connsiteY19" fmla="*/ 94171 h 303555"/>
              <a:gd name="connsiteX20" fmla="*/ 1848374 w 4692880"/>
              <a:gd name="connsiteY20" fmla="*/ 55928 h 303555"/>
              <a:gd name="connsiteX21" fmla="*/ 1810893 w 4692880"/>
              <a:gd name="connsiteY21" fmla="*/ 41974 h 303555"/>
              <a:gd name="connsiteX22" fmla="*/ 3251557 w 4692880"/>
              <a:gd name="connsiteY22" fmla="*/ 38926 h 303555"/>
              <a:gd name="connsiteX23" fmla="*/ 3179739 w 4692880"/>
              <a:gd name="connsiteY23" fmla="*/ 68739 h 303555"/>
              <a:gd name="connsiteX24" fmla="*/ 3152497 w 4692880"/>
              <a:gd name="connsiteY24" fmla="*/ 147130 h 303555"/>
              <a:gd name="connsiteX25" fmla="*/ 3179739 w 4692880"/>
              <a:gd name="connsiteY25" fmla="*/ 225521 h 303555"/>
              <a:gd name="connsiteX26" fmla="*/ 3251557 w 4692880"/>
              <a:gd name="connsiteY26" fmla="*/ 255334 h 303555"/>
              <a:gd name="connsiteX27" fmla="*/ 3323566 w 4692880"/>
              <a:gd name="connsiteY27" fmla="*/ 225521 h 303555"/>
              <a:gd name="connsiteX28" fmla="*/ 3350998 w 4692880"/>
              <a:gd name="connsiteY28" fmla="*/ 147130 h 303555"/>
              <a:gd name="connsiteX29" fmla="*/ 3323566 w 4692880"/>
              <a:gd name="connsiteY29" fmla="*/ 68739 h 303555"/>
              <a:gd name="connsiteX30" fmla="*/ 3251557 w 4692880"/>
              <a:gd name="connsiteY30" fmla="*/ 38926 h 303555"/>
              <a:gd name="connsiteX31" fmla="*/ 4409416 w 4692880"/>
              <a:gd name="connsiteY31" fmla="*/ 6541 h 303555"/>
              <a:gd name="connsiteX32" fmla="*/ 4453231 w 4692880"/>
              <a:gd name="connsiteY32" fmla="*/ 6541 h 303555"/>
              <a:gd name="connsiteX33" fmla="*/ 4551148 w 4692880"/>
              <a:gd name="connsiteY33" fmla="*/ 178372 h 303555"/>
              <a:gd name="connsiteX34" fmla="*/ 4648684 w 4692880"/>
              <a:gd name="connsiteY34" fmla="*/ 6541 h 303555"/>
              <a:gd name="connsiteX35" fmla="*/ 4692880 w 4692880"/>
              <a:gd name="connsiteY35" fmla="*/ 6541 h 303555"/>
              <a:gd name="connsiteX36" fmla="*/ 4692880 w 4692880"/>
              <a:gd name="connsiteY36" fmla="*/ 287719 h 303555"/>
              <a:gd name="connsiteX37" fmla="*/ 4652494 w 4692880"/>
              <a:gd name="connsiteY37" fmla="*/ 287719 h 303555"/>
              <a:gd name="connsiteX38" fmla="*/ 4652494 w 4692880"/>
              <a:gd name="connsiteY38" fmla="*/ 80836 h 303555"/>
              <a:gd name="connsiteX39" fmla="*/ 4568674 w 4692880"/>
              <a:gd name="connsiteY39" fmla="*/ 229045 h 303555"/>
              <a:gd name="connsiteX40" fmla="*/ 4533241 w 4692880"/>
              <a:gd name="connsiteY40" fmla="*/ 229045 h 303555"/>
              <a:gd name="connsiteX41" fmla="*/ 4449802 w 4692880"/>
              <a:gd name="connsiteY41" fmla="*/ 80836 h 303555"/>
              <a:gd name="connsiteX42" fmla="*/ 4449802 w 4692880"/>
              <a:gd name="connsiteY42" fmla="*/ 287719 h 303555"/>
              <a:gd name="connsiteX43" fmla="*/ 4409416 w 4692880"/>
              <a:gd name="connsiteY43" fmla="*/ 287719 h 303555"/>
              <a:gd name="connsiteX44" fmla="*/ 4057753 w 4692880"/>
              <a:gd name="connsiteY44" fmla="*/ 6541 h 303555"/>
              <a:gd name="connsiteX45" fmla="*/ 4098139 w 4692880"/>
              <a:gd name="connsiteY45" fmla="*/ 6541 h 303555"/>
              <a:gd name="connsiteX46" fmla="*/ 4098139 w 4692880"/>
              <a:gd name="connsiteY46" fmla="*/ 176467 h 303555"/>
              <a:gd name="connsiteX47" fmla="*/ 4114951 w 4692880"/>
              <a:gd name="connsiteY47" fmla="*/ 231902 h 303555"/>
              <a:gd name="connsiteX48" fmla="*/ 4165195 w 4692880"/>
              <a:gd name="connsiteY48" fmla="*/ 253048 h 303555"/>
              <a:gd name="connsiteX49" fmla="*/ 4215440 w 4692880"/>
              <a:gd name="connsiteY49" fmla="*/ 231902 h 303555"/>
              <a:gd name="connsiteX50" fmla="*/ 4232251 w 4692880"/>
              <a:gd name="connsiteY50" fmla="*/ 176467 h 303555"/>
              <a:gd name="connsiteX51" fmla="*/ 4232251 w 4692880"/>
              <a:gd name="connsiteY51" fmla="*/ 6541 h 303555"/>
              <a:gd name="connsiteX52" fmla="*/ 4273018 w 4692880"/>
              <a:gd name="connsiteY52" fmla="*/ 6541 h 303555"/>
              <a:gd name="connsiteX53" fmla="*/ 4273018 w 4692880"/>
              <a:gd name="connsiteY53" fmla="*/ 176467 h 303555"/>
              <a:gd name="connsiteX54" fmla="*/ 4244538 w 4692880"/>
              <a:gd name="connsiteY54" fmla="*/ 258430 h 303555"/>
              <a:gd name="connsiteX55" fmla="*/ 4165195 w 4692880"/>
              <a:gd name="connsiteY55" fmla="*/ 290386 h 303555"/>
              <a:gd name="connsiteX56" fmla="*/ 4086042 w 4692880"/>
              <a:gd name="connsiteY56" fmla="*/ 258430 h 303555"/>
              <a:gd name="connsiteX57" fmla="*/ 4057753 w 4692880"/>
              <a:gd name="connsiteY57" fmla="*/ 176467 h 303555"/>
              <a:gd name="connsiteX58" fmla="*/ 3876397 w 4692880"/>
              <a:gd name="connsiteY58" fmla="*/ 6541 h 303555"/>
              <a:gd name="connsiteX59" fmla="*/ 3916783 w 4692880"/>
              <a:gd name="connsiteY59" fmla="*/ 6541 h 303555"/>
              <a:gd name="connsiteX60" fmla="*/ 3916783 w 4692880"/>
              <a:gd name="connsiteY60" fmla="*/ 287719 h 303555"/>
              <a:gd name="connsiteX61" fmla="*/ 3876397 w 4692880"/>
              <a:gd name="connsiteY61" fmla="*/ 287719 h 303555"/>
              <a:gd name="connsiteX62" fmla="*/ 3523972 w 4692880"/>
              <a:gd name="connsiteY62" fmla="*/ 6541 h 303555"/>
              <a:gd name="connsiteX63" fmla="*/ 3604744 w 4692880"/>
              <a:gd name="connsiteY63" fmla="*/ 6541 h 303555"/>
              <a:gd name="connsiteX64" fmla="*/ 3677670 w 4692880"/>
              <a:gd name="connsiteY64" fmla="*/ 24617 h 303555"/>
              <a:gd name="connsiteX65" fmla="*/ 3726890 w 4692880"/>
              <a:gd name="connsiteY65" fmla="*/ 73936 h 303555"/>
              <a:gd name="connsiteX66" fmla="*/ 3744952 w 4692880"/>
              <a:gd name="connsiteY66" fmla="*/ 147130 h 303555"/>
              <a:gd name="connsiteX67" fmla="*/ 3726890 w 4692880"/>
              <a:gd name="connsiteY67" fmla="*/ 220324 h 303555"/>
              <a:gd name="connsiteX68" fmla="*/ 3677670 w 4692880"/>
              <a:gd name="connsiteY68" fmla="*/ 269643 h 303555"/>
              <a:gd name="connsiteX69" fmla="*/ 3604744 w 4692880"/>
              <a:gd name="connsiteY69" fmla="*/ 287719 h 303555"/>
              <a:gd name="connsiteX70" fmla="*/ 3523972 w 4692880"/>
              <a:gd name="connsiteY70" fmla="*/ 287719 h 303555"/>
              <a:gd name="connsiteX71" fmla="*/ 2790166 w 4692880"/>
              <a:gd name="connsiteY71" fmla="*/ 6541 h 303555"/>
              <a:gd name="connsiteX72" fmla="*/ 2893798 w 4692880"/>
              <a:gd name="connsiteY72" fmla="*/ 6541 h 303555"/>
              <a:gd name="connsiteX73" fmla="*/ 2959140 w 4692880"/>
              <a:gd name="connsiteY73" fmla="*/ 31068 h 303555"/>
              <a:gd name="connsiteX74" fmla="*/ 2984476 w 4692880"/>
              <a:gd name="connsiteY74" fmla="*/ 94171 h 303555"/>
              <a:gd name="connsiteX75" fmla="*/ 2959140 w 4692880"/>
              <a:gd name="connsiteY75" fmla="*/ 157274 h 303555"/>
              <a:gd name="connsiteX76" fmla="*/ 2893798 w 4692880"/>
              <a:gd name="connsiteY76" fmla="*/ 181801 h 303555"/>
              <a:gd name="connsiteX77" fmla="*/ 2830552 w 4692880"/>
              <a:gd name="connsiteY77" fmla="*/ 181801 h 303555"/>
              <a:gd name="connsiteX78" fmla="*/ 2830552 w 4692880"/>
              <a:gd name="connsiteY78" fmla="*/ 287719 h 303555"/>
              <a:gd name="connsiteX79" fmla="*/ 2790166 w 4692880"/>
              <a:gd name="connsiteY79" fmla="*/ 287719 h 303555"/>
              <a:gd name="connsiteX80" fmla="*/ 1709166 w 4692880"/>
              <a:gd name="connsiteY80" fmla="*/ 6541 h 303555"/>
              <a:gd name="connsiteX81" fmla="*/ 1815846 w 4692880"/>
              <a:gd name="connsiteY81" fmla="*/ 6541 h 303555"/>
              <a:gd name="connsiteX82" fmla="*/ 1878758 w 4692880"/>
              <a:gd name="connsiteY82" fmla="*/ 30544 h 303555"/>
              <a:gd name="connsiteX83" fmla="*/ 1903095 w 4692880"/>
              <a:gd name="connsiteY83" fmla="*/ 93409 h 303555"/>
              <a:gd name="connsiteX84" fmla="*/ 1888236 w 4692880"/>
              <a:gd name="connsiteY84" fmla="*/ 142939 h 303555"/>
              <a:gd name="connsiteX85" fmla="*/ 1841373 w 4692880"/>
              <a:gd name="connsiteY85" fmla="*/ 176467 h 303555"/>
              <a:gd name="connsiteX86" fmla="*/ 1916430 w 4692880"/>
              <a:gd name="connsiteY86" fmla="*/ 287719 h 303555"/>
              <a:gd name="connsiteX87" fmla="*/ 1867662 w 4692880"/>
              <a:gd name="connsiteY87" fmla="*/ 287719 h 303555"/>
              <a:gd name="connsiteX88" fmla="*/ 1796415 w 4692880"/>
              <a:gd name="connsiteY88" fmla="*/ 182182 h 303555"/>
              <a:gd name="connsiteX89" fmla="*/ 1749552 w 4692880"/>
              <a:gd name="connsiteY89" fmla="*/ 182182 h 303555"/>
              <a:gd name="connsiteX90" fmla="*/ 1749552 w 4692880"/>
              <a:gd name="connsiteY90" fmla="*/ 287719 h 303555"/>
              <a:gd name="connsiteX91" fmla="*/ 1709166 w 4692880"/>
              <a:gd name="connsiteY91" fmla="*/ 287719 h 303555"/>
              <a:gd name="connsiteX92" fmla="*/ 1399794 w 4692880"/>
              <a:gd name="connsiteY92" fmla="*/ 6541 h 303555"/>
              <a:gd name="connsiteX93" fmla="*/ 1581531 w 4692880"/>
              <a:gd name="connsiteY93" fmla="*/ 6541 h 303555"/>
              <a:gd name="connsiteX94" fmla="*/ 1581531 w 4692880"/>
              <a:gd name="connsiteY94" fmla="*/ 41974 h 303555"/>
              <a:gd name="connsiteX95" fmla="*/ 1440180 w 4692880"/>
              <a:gd name="connsiteY95" fmla="*/ 41974 h 303555"/>
              <a:gd name="connsiteX96" fmla="*/ 1440180 w 4692880"/>
              <a:gd name="connsiteY96" fmla="*/ 125413 h 303555"/>
              <a:gd name="connsiteX97" fmla="*/ 1561719 w 4692880"/>
              <a:gd name="connsiteY97" fmla="*/ 125413 h 303555"/>
              <a:gd name="connsiteX98" fmla="*/ 1561719 w 4692880"/>
              <a:gd name="connsiteY98" fmla="*/ 160465 h 303555"/>
              <a:gd name="connsiteX99" fmla="*/ 1440180 w 4692880"/>
              <a:gd name="connsiteY99" fmla="*/ 160465 h 303555"/>
              <a:gd name="connsiteX100" fmla="*/ 1440180 w 4692880"/>
              <a:gd name="connsiteY100" fmla="*/ 252286 h 303555"/>
              <a:gd name="connsiteX101" fmla="*/ 1581531 w 4692880"/>
              <a:gd name="connsiteY101" fmla="*/ 252286 h 303555"/>
              <a:gd name="connsiteX102" fmla="*/ 1581531 w 4692880"/>
              <a:gd name="connsiteY102" fmla="*/ 287719 h 303555"/>
              <a:gd name="connsiteX103" fmla="*/ 1399794 w 4692880"/>
              <a:gd name="connsiteY103" fmla="*/ 287719 h 303555"/>
              <a:gd name="connsiteX104" fmla="*/ 1041273 w 4692880"/>
              <a:gd name="connsiteY104" fmla="*/ 6541 h 303555"/>
              <a:gd name="connsiteX105" fmla="*/ 1085088 w 4692880"/>
              <a:gd name="connsiteY105" fmla="*/ 6541 h 303555"/>
              <a:gd name="connsiteX106" fmla="*/ 1224153 w 4692880"/>
              <a:gd name="connsiteY106" fmla="*/ 217996 h 303555"/>
              <a:gd name="connsiteX107" fmla="*/ 1224153 w 4692880"/>
              <a:gd name="connsiteY107" fmla="*/ 6541 h 303555"/>
              <a:gd name="connsiteX108" fmla="*/ 1264920 w 4692880"/>
              <a:gd name="connsiteY108" fmla="*/ 6541 h 303555"/>
              <a:gd name="connsiteX109" fmla="*/ 1264920 w 4692880"/>
              <a:gd name="connsiteY109" fmla="*/ 287719 h 303555"/>
              <a:gd name="connsiteX110" fmla="*/ 1221105 w 4692880"/>
              <a:gd name="connsiteY110" fmla="*/ 287719 h 303555"/>
              <a:gd name="connsiteX111" fmla="*/ 1081659 w 4692880"/>
              <a:gd name="connsiteY111" fmla="*/ 75883 h 303555"/>
              <a:gd name="connsiteX112" fmla="*/ 1081659 w 4692880"/>
              <a:gd name="connsiteY112" fmla="*/ 287719 h 303555"/>
              <a:gd name="connsiteX113" fmla="*/ 1041273 w 4692880"/>
              <a:gd name="connsiteY113" fmla="*/ 287719 h 303555"/>
              <a:gd name="connsiteX114" fmla="*/ 679323 w 4692880"/>
              <a:gd name="connsiteY114" fmla="*/ 6541 h 303555"/>
              <a:gd name="connsiteX115" fmla="*/ 723138 w 4692880"/>
              <a:gd name="connsiteY115" fmla="*/ 6541 h 303555"/>
              <a:gd name="connsiteX116" fmla="*/ 862203 w 4692880"/>
              <a:gd name="connsiteY116" fmla="*/ 217996 h 303555"/>
              <a:gd name="connsiteX117" fmla="*/ 862203 w 4692880"/>
              <a:gd name="connsiteY117" fmla="*/ 6541 h 303555"/>
              <a:gd name="connsiteX118" fmla="*/ 902970 w 4692880"/>
              <a:gd name="connsiteY118" fmla="*/ 6541 h 303555"/>
              <a:gd name="connsiteX119" fmla="*/ 902970 w 4692880"/>
              <a:gd name="connsiteY119" fmla="*/ 287719 h 303555"/>
              <a:gd name="connsiteX120" fmla="*/ 859155 w 4692880"/>
              <a:gd name="connsiteY120" fmla="*/ 287719 h 303555"/>
              <a:gd name="connsiteX121" fmla="*/ 719709 w 4692880"/>
              <a:gd name="connsiteY121" fmla="*/ 75883 h 303555"/>
              <a:gd name="connsiteX122" fmla="*/ 719709 w 4692880"/>
              <a:gd name="connsiteY122" fmla="*/ 287719 h 303555"/>
              <a:gd name="connsiteX123" fmla="*/ 679323 w 4692880"/>
              <a:gd name="connsiteY123" fmla="*/ 287719 h 303555"/>
              <a:gd name="connsiteX124" fmla="*/ 499491 w 4692880"/>
              <a:gd name="connsiteY124" fmla="*/ 6541 h 303555"/>
              <a:gd name="connsiteX125" fmla="*/ 539877 w 4692880"/>
              <a:gd name="connsiteY125" fmla="*/ 6541 h 303555"/>
              <a:gd name="connsiteX126" fmla="*/ 539877 w 4692880"/>
              <a:gd name="connsiteY126" fmla="*/ 287719 h 303555"/>
              <a:gd name="connsiteX127" fmla="*/ 499491 w 4692880"/>
              <a:gd name="connsiteY127" fmla="*/ 287719 h 303555"/>
              <a:gd name="connsiteX128" fmla="*/ 0 w 4692880"/>
              <a:gd name="connsiteY128" fmla="*/ 6541 h 303555"/>
              <a:gd name="connsiteX129" fmla="*/ 42291 w 4692880"/>
              <a:gd name="connsiteY129" fmla="*/ 6541 h 303555"/>
              <a:gd name="connsiteX130" fmla="*/ 104775 w 4692880"/>
              <a:gd name="connsiteY130" fmla="*/ 215329 h 303555"/>
              <a:gd name="connsiteX131" fmla="*/ 164211 w 4692880"/>
              <a:gd name="connsiteY131" fmla="*/ 6922 h 303555"/>
              <a:gd name="connsiteX132" fmla="*/ 207264 w 4692880"/>
              <a:gd name="connsiteY132" fmla="*/ 6922 h 303555"/>
              <a:gd name="connsiteX133" fmla="*/ 268224 w 4692880"/>
              <a:gd name="connsiteY133" fmla="*/ 215329 h 303555"/>
              <a:gd name="connsiteX134" fmla="*/ 325374 w 4692880"/>
              <a:gd name="connsiteY134" fmla="*/ 6541 h 303555"/>
              <a:gd name="connsiteX135" fmla="*/ 367665 w 4692880"/>
              <a:gd name="connsiteY135" fmla="*/ 6541 h 303555"/>
              <a:gd name="connsiteX136" fmla="*/ 289560 w 4692880"/>
              <a:gd name="connsiteY136" fmla="*/ 287719 h 303555"/>
              <a:gd name="connsiteX137" fmla="*/ 251841 w 4692880"/>
              <a:gd name="connsiteY137" fmla="*/ 287719 h 303555"/>
              <a:gd name="connsiteX138" fmla="*/ 185928 w 4692880"/>
              <a:gd name="connsiteY138" fmla="*/ 76264 h 303555"/>
              <a:gd name="connsiteX139" fmla="*/ 123825 w 4692880"/>
              <a:gd name="connsiteY139" fmla="*/ 287719 h 303555"/>
              <a:gd name="connsiteX140" fmla="*/ 85725 w 4692880"/>
              <a:gd name="connsiteY140" fmla="*/ 287719 h 303555"/>
              <a:gd name="connsiteX141" fmla="*/ 3251557 w 4692880"/>
              <a:gd name="connsiteY141" fmla="*/ 3493 h 303555"/>
              <a:gd name="connsiteX142" fmla="*/ 3324483 w 4692880"/>
              <a:gd name="connsiteY142" fmla="*/ 22021 h 303555"/>
              <a:gd name="connsiteX143" fmla="*/ 3373703 w 4692880"/>
              <a:gd name="connsiteY143" fmla="*/ 72468 h 303555"/>
              <a:gd name="connsiteX144" fmla="*/ 3391765 w 4692880"/>
              <a:gd name="connsiteY144" fmla="*/ 147130 h 303555"/>
              <a:gd name="connsiteX145" fmla="*/ 3373703 w 4692880"/>
              <a:gd name="connsiteY145" fmla="*/ 221792 h 303555"/>
              <a:gd name="connsiteX146" fmla="*/ 3324483 w 4692880"/>
              <a:gd name="connsiteY146" fmla="*/ 272239 h 303555"/>
              <a:gd name="connsiteX147" fmla="*/ 3251557 w 4692880"/>
              <a:gd name="connsiteY147" fmla="*/ 290767 h 303555"/>
              <a:gd name="connsiteX148" fmla="*/ 3178899 w 4692880"/>
              <a:gd name="connsiteY148" fmla="*/ 272239 h 303555"/>
              <a:gd name="connsiteX149" fmla="*/ 3129778 w 4692880"/>
              <a:gd name="connsiteY149" fmla="*/ 221792 h 303555"/>
              <a:gd name="connsiteX150" fmla="*/ 3111730 w 4692880"/>
              <a:gd name="connsiteY150" fmla="*/ 147130 h 303555"/>
              <a:gd name="connsiteX151" fmla="*/ 3129778 w 4692880"/>
              <a:gd name="connsiteY151" fmla="*/ 72468 h 303555"/>
              <a:gd name="connsiteX152" fmla="*/ 3178899 w 4692880"/>
              <a:gd name="connsiteY152" fmla="*/ 22021 h 303555"/>
              <a:gd name="connsiteX153" fmla="*/ 3251557 w 4692880"/>
              <a:gd name="connsiteY153" fmla="*/ 3493 h 303555"/>
              <a:gd name="connsiteX154" fmla="*/ 2332144 w 4692880"/>
              <a:gd name="connsiteY154" fmla="*/ 0 h 303555"/>
              <a:gd name="connsiteX155" fmla="*/ 2333824 w 4692880"/>
              <a:gd name="connsiteY155" fmla="*/ 208 h 303555"/>
              <a:gd name="connsiteX156" fmla="*/ 2335502 w 4692880"/>
              <a:gd name="connsiteY156" fmla="*/ 700 h 303555"/>
              <a:gd name="connsiteX157" fmla="*/ 2337903 w 4692880"/>
              <a:gd name="connsiteY157" fmla="*/ 2299 h 303555"/>
              <a:gd name="connsiteX158" fmla="*/ 2339125 w 4692880"/>
              <a:gd name="connsiteY158" fmla="*/ 3644 h 303555"/>
              <a:gd name="connsiteX159" fmla="*/ 2339763 w 4692880"/>
              <a:gd name="connsiteY159" fmla="*/ 4685 h 303555"/>
              <a:gd name="connsiteX160" fmla="*/ 2340538 w 4692880"/>
              <a:gd name="connsiteY160" fmla="*/ 5946 h 303555"/>
              <a:gd name="connsiteX161" fmla="*/ 2363975 w 4692880"/>
              <a:gd name="connsiteY161" fmla="*/ 70521 h 303555"/>
              <a:gd name="connsiteX162" fmla="*/ 2410638 w 4692880"/>
              <a:gd name="connsiteY162" fmla="*/ 118091 h 303555"/>
              <a:gd name="connsiteX163" fmla="*/ 2472274 w 4692880"/>
              <a:gd name="connsiteY163" fmla="*/ 141737 h 303555"/>
              <a:gd name="connsiteX164" fmla="*/ 2478850 w 4692880"/>
              <a:gd name="connsiteY164" fmla="*/ 151392 h 303555"/>
              <a:gd name="connsiteX165" fmla="*/ 2471645 w 4692880"/>
              <a:gd name="connsiteY165" fmla="*/ 161185 h 303555"/>
              <a:gd name="connsiteX166" fmla="*/ 2415255 w 4692880"/>
              <a:gd name="connsiteY166" fmla="*/ 178957 h 303555"/>
              <a:gd name="connsiteX167" fmla="*/ 2363417 w 4692880"/>
              <a:gd name="connsiteY167" fmla="*/ 229749 h 303555"/>
              <a:gd name="connsiteX168" fmla="*/ 2340469 w 4692880"/>
              <a:gd name="connsiteY168" fmla="*/ 297540 h 303555"/>
              <a:gd name="connsiteX169" fmla="*/ 2339140 w 4692880"/>
              <a:gd name="connsiteY169" fmla="*/ 299988 h 303555"/>
              <a:gd name="connsiteX170" fmla="*/ 2338230 w 4692880"/>
              <a:gd name="connsiteY170" fmla="*/ 301038 h 303555"/>
              <a:gd name="connsiteX171" fmla="*/ 2335292 w 4692880"/>
              <a:gd name="connsiteY171" fmla="*/ 302929 h 303555"/>
              <a:gd name="connsiteX172" fmla="*/ 2334103 w 4692880"/>
              <a:gd name="connsiteY172" fmla="*/ 303275 h 303555"/>
              <a:gd name="connsiteX173" fmla="*/ 2332074 w 4692880"/>
              <a:gd name="connsiteY173" fmla="*/ 303555 h 303555"/>
              <a:gd name="connsiteX174" fmla="*/ 2330045 w 4692880"/>
              <a:gd name="connsiteY174" fmla="*/ 303275 h 303555"/>
              <a:gd name="connsiteX175" fmla="*/ 2328855 w 4692880"/>
              <a:gd name="connsiteY175" fmla="*/ 302929 h 303555"/>
              <a:gd name="connsiteX176" fmla="*/ 2325708 w 4692880"/>
              <a:gd name="connsiteY176" fmla="*/ 300826 h 303555"/>
              <a:gd name="connsiteX177" fmla="*/ 2324728 w 4692880"/>
              <a:gd name="connsiteY177" fmla="*/ 299639 h 303555"/>
              <a:gd name="connsiteX178" fmla="*/ 2323677 w 4692880"/>
              <a:gd name="connsiteY178" fmla="*/ 297540 h 303555"/>
              <a:gd name="connsiteX179" fmla="*/ 2300730 w 4692880"/>
              <a:gd name="connsiteY179" fmla="*/ 229749 h 303555"/>
              <a:gd name="connsiteX180" fmla="*/ 2248821 w 4692880"/>
              <a:gd name="connsiteY180" fmla="*/ 178957 h 303555"/>
              <a:gd name="connsiteX181" fmla="*/ 2192433 w 4692880"/>
              <a:gd name="connsiteY181" fmla="*/ 161185 h 303555"/>
              <a:gd name="connsiteX182" fmla="*/ 2185227 w 4692880"/>
              <a:gd name="connsiteY182" fmla="*/ 151392 h 303555"/>
              <a:gd name="connsiteX183" fmla="*/ 2191872 w 4692880"/>
              <a:gd name="connsiteY183" fmla="*/ 141737 h 303555"/>
              <a:gd name="connsiteX184" fmla="*/ 2253509 w 4692880"/>
              <a:gd name="connsiteY184" fmla="*/ 118091 h 303555"/>
              <a:gd name="connsiteX185" fmla="*/ 2300103 w 4692880"/>
              <a:gd name="connsiteY185" fmla="*/ 70521 h 303555"/>
              <a:gd name="connsiteX186" fmla="*/ 2323539 w 4692880"/>
              <a:gd name="connsiteY186" fmla="*/ 5946 h 303555"/>
              <a:gd name="connsiteX187" fmla="*/ 2324441 w 4692880"/>
              <a:gd name="connsiteY187" fmla="*/ 4524 h 303555"/>
              <a:gd name="connsiteX188" fmla="*/ 2324999 w 4692880"/>
              <a:gd name="connsiteY188" fmla="*/ 3644 h 303555"/>
              <a:gd name="connsiteX189" fmla="*/ 2326183 w 4692880"/>
              <a:gd name="connsiteY189" fmla="*/ 2337 h 303555"/>
              <a:gd name="connsiteX190" fmla="*/ 2328645 w 4692880"/>
              <a:gd name="connsiteY190" fmla="*/ 700 h 303555"/>
              <a:gd name="connsiteX191" fmla="*/ 2330325 w 4692880"/>
              <a:gd name="connsiteY191" fmla="*/ 208 h 303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692880" h="303555">
                <a:moveTo>
                  <a:pt x="3604363" y="41974"/>
                </a:moveTo>
                <a:lnTo>
                  <a:pt x="3564358" y="42355"/>
                </a:lnTo>
                <a:lnTo>
                  <a:pt x="3564358" y="251905"/>
                </a:lnTo>
                <a:lnTo>
                  <a:pt x="3604363" y="252286"/>
                </a:lnTo>
                <a:cubicBezTo>
                  <a:pt x="3634891" y="251834"/>
                  <a:pt x="3659180" y="242166"/>
                  <a:pt x="3677229" y="223282"/>
                </a:cubicBezTo>
                <a:cubicBezTo>
                  <a:pt x="3695279" y="204399"/>
                  <a:pt x="3704519" y="179015"/>
                  <a:pt x="3704947" y="147130"/>
                </a:cubicBezTo>
                <a:cubicBezTo>
                  <a:pt x="3704519" y="115245"/>
                  <a:pt x="3695279" y="89861"/>
                  <a:pt x="3677229" y="70978"/>
                </a:cubicBezTo>
                <a:cubicBezTo>
                  <a:pt x="3659180" y="52094"/>
                  <a:pt x="3634891" y="42426"/>
                  <a:pt x="3604363" y="41974"/>
                </a:cubicBezTo>
                <a:close/>
                <a:moveTo>
                  <a:pt x="2830552" y="41974"/>
                </a:moveTo>
                <a:lnTo>
                  <a:pt x="2830552" y="146749"/>
                </a:lnTo>
                <a:lnTo>
                  <a:pt x="2892655" y="146749"/>
                </a:lnTo>
                <a:cubicBezTo>
                  <a:pt x="2908149" y="146487"/>
                  <a:pt x="2920595" y="141582"/>
                  <a:pt x="2929993" y="132033"/>
                </a:cubicBezTo>
                <a:cubicBezTo>
                  <a:pt x="2939391" y="122484"/>
                  <a:pt x="2944217" y="109863"/>
                  <a:pt x="2944471" y="94171"/>
                </a:cubicBezTo>
                <a:cubicBezTo>
                  <a:pt x="2944201" y="78661"/>
                  <a:pt x="2939312" y="66152"/>
                  <a:pt x="2929803" y="56642"/>
                </a:cubicBezTo>
                <a:cubicBezTo>
                  <a:pt x="2920294" y="47133"/>
                  <a:pt x="2907784" y="42244"/>
                  <a:pt x="2892274" y="41974"/>
                </a:cubicBezTo>
                <a:close/>
                <a:moveTo>
                  <a:pt x="1749552" y="41974"/>
                </a:moveTo>
                <a:lnTo>
                  <a:pt x="1749552" y="146749"/>
                </a:lnTo>
                <a:lnTo>
                  <a:pt x="1810893" y="146749"/>
                </a:lnTo>
                <a:cubicBezTo>
                  <a:pt x="1826553" y="146582"/>
                  <a:pt x="1839047" y="141867"/>
                  <a:pt x="1848374" y="132604"/>
                </a:cubicBezTo>
                <a:cubicBezTo>
                  <a:pt x="1857700" y="123341"/>
                  <a:pt x="1862479" y="110530"/>
                  <a:pt x="1862709" y="94171"/>
                </a:cubicBezTo>
                <a:cubicBezTo>
                  <a:pt x="1862479" y="77828"/>
                  <a:pt x="1857700" y="65080"/>
                  <a:pt x="1848374" y="55928"/>
                </a:cubicBezTo>
                <a:cubicBezTo>
                  <a:pt x="1839047" y="46776"/>
                  <a:pt x="1826553" y="42125"/>
                  <a:pt x="1810893" y="41974"/>
                </a:cubicBezTo>
                <a:close/>
                <a:moveTo>
                  <a:pt x="3251557" y="38926"/>
                </a:moveTo>
                <a:cubicBezTo>
                  <a:pt x="3221427" y="39386"/>
                  <a:pt x="3197487" y="49324"/>
                  <a:pt x="3179739" y="68739"/>
                </a:cubicBezTo>
                <a:cubicBezTo>
                  <a:pt x="3161990" y="88154"/>
                  <a:pt x="3152910" y="114285"/>
                  <a:pt x="3152497" y="147130"/>
                </a:cubicBezTo>
                <a:cubicBezTo>
                  <a:pt x="3152910" y="179975"/>
                  <a:pt x="3161990" y="206106"/>
                  <a:pt x="3179739" y="225521"/>
                </a:cubicBezTo>
                <a:cubicBezTo>
                  <a:pt x="3197487" y="244936"/>
                  <a:pt x="3221427" y="254874"/>
                  <a:pt x="3251557" y="255334"/>
                </a:cubicBezTo>
                <a:cubicBezTo>
                  <a:pt x="3281704" y="254874"/>
                  <a:pt x="3305707" y="244936"/>
                  <a:pt x="3323566" y="225521"/>
                </a:cubicBezTo>
                <a:cubicBezTo>
                  <a:pt x="3341426" y="206106"/>
                  <a:pt x="3350570" y="179975"/>
                  <a:pt x="3350998" y="147130"/>
                </a:cubicBezTo>
                <a:cubicBezTo>
                  <a:pt x="3350570" y="114285"/>
                  <a:pt x="3341426" y="88154"/>
                  <a:pt x="3323566" y="68739"/>
                </a:cubicBezTo>
                <a:cubicBezTo>
                  <a:pt x="3305707" y="49324"/>
                  <a:pt x="3281704" y="39386"/>
                  <a:pt x="3251557" y="38926"/>
                </a:cubicBezTo>
                <a:close/>
                <a:moveTo>
                  <a:pt x="4409416" y="6541"/>
                </a:moveTo>
                <a:lnTo>
                  <a:pt x="4453231" y="6541"/>
                </a:lnTo>
                <a:lnTo>
                  <a:pt x="4551148" y="178372"/>
                </a:lnTo>
                <a:lnTo>
                  <a:pt x="4648684" y="6541"/>
                </a:lnTo>
                <a:lnTo>
                  <a:pt x="4692880" y="6541"/>
                </a:lnTo>
                <a:lnTo>
                  <a:pt x="4692880" y="287719"/>
                </a:lnTo>
                <a:lnTo>
                  <a:pt x="4652494" y="287719"/>
                </a:lnTo>
                <a:lnTo>
                  <a:pt x="4652494" y="80836"/>
                </a:lnTo>
                <a:lnTo>
                  <a:pt x="4568674" y="229045"/>
                </a:lnTo>
                <a:lnTo>
                  <a:pt x="4533241" y="229045"/>
                </a:lnTo>
                <a:lnTo>
                  <a:pt x="4449802" y="80836"/>
                </a:lnTo>
                <a:lnTo>
                  <a:pt x="4449802" y="287719"/>
                </a:lnTo>
                <a:lnTo>
                  <a:pt x="4409416" y="287719"/>
                </a:lnTo>
                <a:close/>
                <a:moveTo>
                  <a:pt x="4057753" y="6541"/>
                </a:moveTo>
                <a:lnTo>
                  <a:pt x="4098139" y="6541"/>
                </a:lnTo>
                <a:lnTo>
                  <a:pt x="4098139" y="176467"/>
                </a:lnTo>
                <a:cubicBezTo>
                  <a:pt x="4098147" y="199660"/>
                  <a:pt x="4103751" y="218139"/>
                  <a:pt x="4114951" y="231902"/>
                </a:cubicBezTo>
                <a:cubicBezTo>
                  <a:pt x="4126151" y="245666"/>
                  <a:pt x="4142899" y="252715"/>
                  <a:pt x="4165195" y="253048"/>
                </a:cubicBezTo>
                <a:cubicBezTo>
                  <a:pt x="4187492" y="252715"/>
                  <a:pt x="4204240" y="245666"/>
                  <a:pt x="4215440" y="231902"/>
                </a:cubicBezTo>
                <a:cubicBezTo>
                  <a:pt x="4226639" y="218139"/>
                  <a:pt x="4232243" y="199660"/>
                  <a:pt x="4232251" y="176467"/>
                </a:cubicBezTo>
                <a:lnTo>
                  <a:pt x="4232251" y="6541"/>
                </a:lnTo>
                <a:lnTo>
                  <a:pt x="4273018" y="6541"/>
                </a:lnTo>
                <a:lnTo>
                  <a:pt x="4273018" y="176467"/>
                </a:lnTo>
                <a:cubicBezTo>
                  <a:pt x="4272764" y="210384"/>
                  <a:pt x="4263271" y="237705"/>
                  <a:pt x="4244538" y="258430"/>
                </a:cubicBezTo>
                <a:cubicBezTo>
                  <a:pt x="4225806" y="279154"/>
                  <a:pt x="4199358" y="289807"/>
                  <a:pt x="4165195" y="290386"/>
                </a:cubicBezTo>
                <a:cubicBezTo>
                  <a:pt x="4131048" y="289807"/>
                  <a:pt x="4104664" y="279154"/>
                  <a:pt x="4086042" y="258430"/>
                </a:cubicBezTo>
                <a:cubicBezTo>
                  <a:pt x="4067421" y="237705"/>
                  <a:pt x="4057991" y="210384"/>
                  <a:pt x="4057753" y="176467"/>
                </a:cubicBezTo>
                <a:close/>
                <a:moveTo>
                  <a:pt x="3876397" y="6541"/>
                </a:moveTo>
                <a:lnTo>
                  <a:pt x="3916783" y="6541"/>
                </a:lnTo>
                <a:lnTo>
                  <a:pt x="3916783" y="287719"/>
                </a:lnTo>
                <a:lnTo>
                  <a:pt x="3876397" y="287719"/>
                </a:lnTo>
                <a:close/>
                <a:moveTo>
                  <a:pt x="3523972" y="6541"/>
                </a:moveTo>
                <a:lnTo>
                  <a:pt x="3604744" y="6541"/>
                </a:lnTo>
                <a:cubicBezTo>
                  <a:pt x="3632383" y="6746"/>
                  <a:pt x="3656692" y="12771"/>
                  <a:pt x="3677670" y="24617"/>
                </a:cubicBezTo>
                <a:cubicBezTo>
                  <a:pt x="3698649" y="36464"/>
                  <a:pt x="3715055" y="52903"/>
                  <a:pt x="3726890" y="73936"/>
                </a:cubicBezTo>
                <a:cubicBezTo>
                  <a:pt x="3738725" y="94968"/>
                  <a:pt x="3744745" y="119366"/>
                  <a:pt x="3744952" y="147130"/>
                </a:cubicBezTo>
                <a:cubicBezTo>
                  <a:pt x="3744745" y="174894"/>
                  <a:pt x="3738725" y="199292"/>
                  <a:pt x="3726890" y="220324"/>
                </a:cubicBezTo>
                <a:cubicBezTo>
                  <a:pt x="3715055" y="241357"/>
                  <a:pt x="3698649" y="257796"/>
                  <a:pt x="3677670" y="269643"/>
                </a:cubicBezTo>
                <a:cubicBezTo>
                  <a:pt x="3656692" y="281489"/>
                  <a:pt x="3632383" y="287514"/>
                  <a:pt x="3604744" y="287719"/>
                </a:cubicBezTo>
                <a:lnTo>
                  <a:pt x="3523972" y="287719"/>
                </a:lnTo>
                <a:close/>
                <a:moveTo>
                  <a:pt x="2790166" y="6541"/>
                </a:moveTo>
                <a:lnTo>
                  <a:pt x="2893798" y="6541"/>
                </a:lnTo>
                <a:cubicBezTo>
                  <a:pt x="2920913" y="6978"/>
                  <a:pt x="2942693" y="15153"/>
                  <a:pt x="2959140" y="31068"/>
                </a:cubicBezTo>
                <a:cubicBezTo>
                  <a:pt x="2975586" y="46983"/>
                  <a:pt x="2984032" y="68017"/>
                  <a:pt x="2984476" y="94171"/>
                </a:cubicBezTo>
                <a:cubicBezTo>
                  <a:pt x="2984032" y="120325"/>
                  <a:pt x="2975586" y="141359"/>
                  <a:pt x="2959140" y="157274"/>
                </a:cubicBezTo>
                <a:cubicBezTo>
                  <a:pt x="2942693" y="173189"/>
                  <a:pt x="2920913" y="181364"/>
                  <a:pt x="2893798" y="181801"/>
                </a:cubicBezTo>
                <a:lnTo>
                  <a:pt x="2830552" y="181801"/>
                </a:lnTo>
                <a:lnTo>
                  <a:pt x="2830552" y="287719"/>
                </a:lnTo>
                <a:lnTo>
                  <a:pt x="2790166" y="287719"/>
                </a:lnTo>
                <a:close/>
                <a:moveTo>
                  <a:pt x="1709166" y="6541"/>
                </a:moveTo>
                <a:lnTo>
                  <a:pt x="1815846" y="6541"/>
                </a:lnTo>
                <a:cubicBezTo>
                  <a:pt x="1841984" y="6922"/>
                  <a:pt x="1862955" y="14923"/>
                  <a:pt x="1878758" y="30544"/>
                </a:cubicBezTo>
                <a:cubicBezTo>
                  <a:pt x="1894562" y="46165"/>
                  <a:pt x="1902674" y="67120"/>
                  <a:pt x="1903095" y="93409"/>
                </a:cubicBezTo>
                <a:cubicBezTo>
                  <a:pt x="1903333" y="111919"/>
                  <a:pt x="1898380" y="128429"/>
                  <a:pt x="1888236" y="142939"/>
                </a:cubicBezTo>
                <a:cubicBezTo>
                  <a:pt x="1878092" y="157449"/>
                  <a:pt x="1862471" y="168625"/>
                  <a:pt x="1841373" y="176467"/>
                </a:cubicBezTo>
                <a:lnTo>
                  <a:pt x="1916430" y="287719"/>
                </a:lnTo>
                <a:lnTo>
                  <a:pt x="1867662" y="287719"/>
                </a:lnTo>
                <a:lnTo>
                  <a:pt x="1796415" y="182182"/>
                </a:lnTo>
                <a:lnTo>
                  <a:pt x="1749552" y="182182"/>
                </a:lnTo>
                <a:lnTo>
                  <a:pt x="1749552" y="287719"/>
                </a:lnTo>
                <a:lnTo>
                  <a:pt x="1709166" y="287719"/>
                </a:lnTo>
                <a:close/>
                <a:moveTo>
                  <a:pt x="1399794" y="6541"/>
                </a:moveTo>
                <a:lnTo>
                  <a:pt x="1581531" y="6541"/>
                </a:lnTo>
                <a:lnTo>
                  <a:pt x="1581531" y="41974"/>
                </a:lnTo>
                <a:lnTo>
                  <a:pt x="1440180" y="41974"/>
                </a:lnTo>
                <a:lnTo>
                  <a:pt x="1440180" y="125413"/>
                </a:lnTo>
                <a:lnTo>
                  <a:pt x="1561719" y="125413"/>
                </a:lnTo>
                <a:lnTo>
                  <a:pt x="1561719" y="160465"/>
                </a:lnTo>
                <a:lnTo>
                  <a:pt x="1440180" y="160465"/>
                </a:lnTo>
                <a:lnTo>
                  <a:pt x="1440180" y="252286"/>
                </a:lnTo>
                <a:lnTo>
                  <a:pt x="1581531" y="252286"/>
                </a:lnTo>
                <a:lnTo>
                  <a:pt x="1581531" y="287719"/>
                </a:lnTo>
                <a:lnTo>
                  <a:pt x="1399794" y="287719"/>
                </a:lnTo>
                <a:close/>
                <a:moveTo>
                  <a:pt x="1041273" y="6541"/>
                </a:moveTo>
                <a:lnTo>
                  <a:pt x="1085088" y="6541"/>
                </a:lnTo>
                <a:lnTo>
                  <a:pt x="1224153" y="217996"/>
                </a:lnTo>
                <a:lnTo>
                  <a:pt x="1224153" y="6541"/>
                </a:lnTo>
                <a:lnTo>
                  <a:pt x="1264920" y="6541"/>
                </a:lnTo>
                <a:lnTo>
                  <a:pt x="1264920" y="287719"/>
                </a:lnTo>
                <a:lnTo>
                  <a:pt x="1221105" y="287719"/>
                </a:lnTo>
                <a:lnTo>
                  <a:pt x="1081659" y="75883"/>
                </a:lnTo>
                <a:lnTo>
                  <a:pt x="1081659" y="287719"/>
                </a:lnTo>
                <a:lnTo>
                  <a:pt x="1041273" y="287719"/>
                </a:lnTo>
                <a:close/>
                <a:moveTo>
                  <a:pt x="679323" y="6541"/>
                </a:moveTo>
                <a:lnTo>
                  <a:pt x="723138" y="6541"/>
                </a:lnTo>
                <a:lnTo>
                  <a:pt x="862203" y="217996"/>
                </a:lnTo>
                <a:lnTo>
                  <a:pt x="862203" y="6541"/>
                </a:lnTo>
                <a:lnTo>
                  <a:pt x="902970" y="6541"/>
                </a:lnTo>
                <a:lnTo>
                  <a:pt x="902970" y="287719"/>
                </a:lnTo>
                <a:lnTo>
                  <a:pt x="859155" y="287719"/>
                </a:lnTo>
                <a:lnTo>
                  <a:pt x="719709" y="75883"/>
                </a:lnTo>
                <a:lnTo>
                  <a:pt x="719709" y="287719"/>
                </a:lnTo>
                <a:lnTo>
                  <a:pt x="679323" y="287719"/>
                </a:lnTo>
                <a:close/>
                <a:moveTo>
                  <a:pt x="499491" y="6541"/>
                </a:moveTo>
                <a:lnTo>
                  <a:pt x="539877" y="6541"/>
                </a:lnTo>
                <a:lnTo>
                  <a:pt x="539877" y="287719"/>
                </a:lnTo>
                <a:lnTo>
                  <a:pt x="499491" y="287719"/>
                </a:lnTo>
                <a:close/>
                <a:moveTo>
                  <a:pt x="0" y="6541"/>
                </a:moveTo>
                <a:lnTo>
                  <a:pt x="42291" y="6541"/>
                </a:lnTo>
                <a:lnTo>
                  <a:pt x="104775" y="215329"/>
                </a:lnTo>
                <a:lnTo>
                  <a:pt x="164211" y="6922"/>
                </a:lnTo>
                <a:lnTo>
                  <a:pt x="207264" y="6922"/>
                </a:lnTo>
                <a:lnTo>
                  <a:pt x="268224" y="215329"/>
                </a:lnTo>
                <a:lnTo>
                  <a:pt x="325374" y="6541"/>
                </a:lnTo>
                <a:lnTo>
                  <a:pt x="367665" y="6541"/>
                </a:lnTo>
                <a:lnTo>
                  <a:pt x="289560" y="287719"/>
                </a:lnTo>
                <a:lnTo>
                  <a:pt x="251841" y="287719"/>
                </a:lnTo>
                <a:lnTo>
                  <a:pt x="185928" y="76264"/>
                </a:lnTo>
                <a:lnTo>
                  <a:pt x="123825" y="287719"/>
                </a:lnTo>
                <a:lnTo>
                  <a:pt x="85725" y="287719"/>
                </a:lnTo>
                <a:close/>
                <a:moveTo>
                  <a:pt x="3251557" y="3493"/>
                </a:moveTo>
                <a:cubicBezTo>
                  <a:pt x="3279196" y="3707"/>
                  <a:pt x="3303505" y="9883"/>
                  <a:pt x="3324483" y="22021"/>
                </a:cubicBezTo>
                <a:cubicBezTo>
                  <a:pt x="3345462" y="34159"/>
                  <a:pt x="3361869" y="50975"/>
                  <a:pt x="3373703" y="72468"/>
                </a:cubicBezTo>
                <a:cubicBezTo>
                  <a:pt x="3385538" y="93962"/>
                  <a:pt x="3391558" y="118849"/>
                  <a:pt x="3391765" y="147130"/>
                </a:cubicBezTo>
                <a:cubicBezTo>
                  <a:pt x="3391558" y="175411"/>
                  <a:pt x="3385538" y="200298"/>
                  <a:pt x="3373703" y="221792"/>
                </a:cubicBezTo>
                <a:cubicBezTo>
                  <a:pt x="3361869" y="243285"/>
                  <a:pt x="3345462" y="260101"/>
                  <a:pt x="3324483" y="272239"/>
                </a:cubicBezTo>
                <a:cubicBezTo>
                  <a:pt x="3303505" y="284377"/>
                  <a:pt x="3279196" y="290553"/>
                  <a:pt x="3251557" y="290767"/>
                </a:cubicBezTo>
                <a:cubicBezTo>
                  <a:pt x="3224043" y="290553"/>
                  <a:pt x="3199824" y="284377"/>
                  <a:pt x="3178899" y="272239"/>
                </a:cubicBezTo>
                <a:cubicBezTo>
                  <a:pt x="3157975" y="260101"/>
                  <a:pt x="3141601" y="243285"/>
                  <a:pt x="3129778" y="221792"/>
                </a:cubicBezTo>
                <a:cubicBezTo>
                  <a:pt x="3117956" y="200298"/>
                  <a:pt x="3111940" y="175411"/>
                  <a:pt x="3111730" y="147130"/>
                </a:cubicBezTo>
                <a:cubicBezTo>
                  <a:pt x="3111940" y="118849"/>
                  <a:pt x="3117956" y="93962"/>
                  <a:pt x="3129778" y="72468"/>
                </a:cubicBezTo>
                <a:cubicBezTo>
                  <a:pt x="3141601" y="50975"/>
                  <a:pt x="3157975" y="34159"/>
                  <a:pt x="3178899" y="22021"/>
                </a:cubicBezTo>
                <a:cubicBezTo>
                  <a:pt x="3199824" y="9883"/>
                  <a:pt x="3224043" y="3707"/>
                  <a:pt x="3251557" y="3493"/>
                </a:cubicBezTo>
                <a:close/>
                <a:moveTo>
                  <a:pt x="2332144" y="0"/>
                </a:moveTo>
                <a:cubicBezTo>
                  <a:pt x="2332702" y="0"/>
                  <a:pt x="2333264" y="66"/>
                  <a:pt x="2333824" y="208"/>
                </a:cubicBezTo>
                <a:cubicBezTo>
                  <a:pt x="2334382" y="281"/>
                  <a:pt x="2334942" y="488"/>
                  <a:pt x="2335502" y="700"/>
                </a:cubicBezTo>
                <a:cubicBezTo>
                  <a:pt x="2336388" y="1092"/>
                  <a:pt x="2337182" y="1653"/>
                  <a:pt x="2337903" y="2299"/>
                </a:cubicBezTo>
                <a:cubicBezTo>
                  <a:pt x="2338373" y="2702"/>
                  <a:pt x="2338745" y="3148"/>
                  <a:pt x="2339125" y="3644"/>
                </a:cubicBezTo>
                <a:cubicBezTo>
                  <a:pt x="2339371" y="3975"/>
                  <a:pt x="2339562" y="4324"/>
                  <a:pt x="2339763" y="4685"/>
                </a:cubicBezTo>
                <a:cubicBezTo>
                  <a:pt x="2340005" y="5120"/>
                  <a:pt x="2340373" y="5462"/>
                  <a:pt x="2340538" y="5946"/>
                </a:cubicBezTo>
                <a:lnTo>
                  <a:pt x="2363975" y="70521"/>
                </a:lnTo>
                <a:cubicBezTo>
                  <a:pt x="2371951" y="92417"/>
                  <a:pt x="2388951" y="109766"/>
                  <a:pt x="2410638" y="118091"/>
                </a:cubicBezTo>
                <a:lnTo>
                  <a:pt x="2472274" y="141737"/>
                </a:lnTo>
                <a:cubicBezTo>
                  <a:pt x="2476261" y="143278"/>
                  <a:pt x="2478850" y="147125"/>
                  <a:pt x="2478850" y="151392"/>
                </a:cubicBezTo>
                <a:cubicBezTo>
                  <a:pt x="2478850" y="155869"/>
                  <a:pt x="2475982" y="159859"/>
                  <a:pt x="2471645" y="161185"/>
                </a:cubicBezTo>
                <a:lnTo>
                  <a:pt x="2415255" y="178957"/>
                </a:lnTo>
                <a:cubicBezTo>
                  <a:pt x="2390910" y="186652"/>
                  <a:pt x="2371601" y="205543"/>
                  <a:pt x="2363417" y="229749"/>
                </a:cubicBezTo>
                <a:lnTo>
                  <a:pt x="2340469" y="297540"/>
                </a:lnTo>
                <a:cubicBezTo>
                  <a:pt x="2340189" y="298447"/>
                  <a:pt x="2339698" y="299220"/>
                  <a:pt x="2339140" y="299988"/>
                </a:cubicBezTo>
                <a:cubicBezTo>
                  <a:pt x="2338861" y="300338"/>
                  <a:pt x="2338580" y="300688"/>
                  <a:pt x="2338230" y="301038"/>
                </a:cubicBezTo>
                <a:cubicBezTo>
                  <a:pt x="2337391" y="301806"/>
                  <a:pt x="2336410" y="302506"/>
                  <a:pt x="2335292" y="302929"/>
                </a:cubicBezTo>
                <a:cubicBezTo>
                  <a:pt x="2334942" y="303063"/>
                  <a:pt x="2334523" y="303205"/>
                  <a:pt x="2334103" y="303275"/>
                </a:cubicBezTo>
                <a:cubicBezTo>
                  <a:pt x="2333472" y="303486"/>
                  <a:pt x="2332774" y="303555"/>
                  <a:pt x="2332074" y="303555"/>
                </a:cubicBezTo>
                <a:cubicBezTo>
                  <a:pt x="2331373" y="303555"/>
                  <a:pt x="2330673" y="303486"/>
                  <a:pt x="2330045" y="303275"/>
                </a:cubicBezTo>
                <a:cubicBezTo>
                  <a:pt x="2329624" y="303205"/>
                  <a:pt x="2329205" y="303063"/>
                  <a:pt x="2328855" y="302929"/>
                </a:cubicBezTo>
                <a:cubicBezTo>
                  <a:pt x="2327596" y="302437"/>
                  <a:pt x="2326546" y="301737"/>
                  <a:pt x="2325708" y="300826"/>
                </a:cubicBezTo>
                <a:cubicBezTo>
                  <a:pt x="2325288" y="300477"/>
                  <a:pt x="2325007" y="300058"/>
                  <a:pt x="2324728" y="299639"/>
                </a:cubicBezTo>
                <a:cubicBezTo>
                  <a:pt x="2324308" y="299008"/>
                  <a:pt x="2323960" y="298309"/>
                  <a:pt x="2323677" y="297540"/>
                </a:cubicBezTo>
                <a:lnTo>
                  <a:pt x="2300730" y="229749"/>
                </a:lnTo>
                <a:cubicBezTo>
                  <a:pt x="2292476" y="205543"/>
                  <a:pt x="2273237" y="186652"/>
                  <a:pt x="2248821" y="178957"/>
                </a:cubicBezTo>
                <a:lnTo>
                  <a:pt x="2192433" y="161185"/>
                </a:lnTo>
                <a:cubicBezTo>
                  <a:pt x="2188165" y="159859"/>
                  <a:pt x="2185227" y="155869"/>
                  <a:pt x="2185227" y="151392"/>
                </a:cubicBezTo>
                <a:cubicBezTo>
                  <a:pt x="2185227" y="147125"/>
                  <a:pt x="2187886" y="143278"/>
                  <a:pt x="2191872" y="141737"/>
                </a:cubicBezTo>
                <a:lnTo>
                  <a:pt x="2253509" y="118091"/>
                </a:lnTo>
                <a:cubicBezTo>
                  <a:pt x="2275197" y="109766"/>
                  <a:pt x="2292195" y="92417"/>
                  <a:pt x="2300103" y="70521"/>
                </a:cubicBezTo>
                <a:lnTo>
                  <a:pt x="2323539" y="5946"/>
                </a:lnTo>
                <a:cubicBezTo>
                  <a:pt x="2323742" y="5401"/>
                  <a:pt x="2324149" y="5008"/>
                  <a:pt x="2324441" y="4524"/>
                </a:cubicBezTo>
                <a:cubicBezTo>
                  <a:pt x="2324616" y="4221"/>
                  <a:pt x="2324788" y="3925"/>
                  <a:pt x="2324999" y="3644"/>
                </a:cubicBezTo>
                <a:cubicBezTo>
                  <a:pt x="2325368" y="3163"/>
                  <a:pt x="2325730" y="2729"/>
                  <a:pt x="2326183" y="2337"/>
                </a:cubicBezTo>
                <a:cubicBezTo>
                  <a:pt x="2326914" y="1676"/>
                  <a:pt x="2327724" y="1099"/>
                  <a:pt x="2328645" y="700"/>
                </a:cubicBezTo>
                <a:cubicBezTo>
                  <a:pt x="2329205" y="488"/>
                  <a:pt x="2329765" y="281"/>
                  <a:pt x="2330325" y="208"/>
                </a:cubicBezTo>
                <a:close/>
              </a:path>
            </a:pathLst>
          </a:custGeom>
          <a:solidFill>
            <a:srgbClr val="D6D7DB"/>
          </a:solidFill>
          <a:ln>
            <a:noFill/>
          </a:ln>
          <a:effectLst>
            <a:outerShdw blurRad="304800" sx="102000" sy="102000" algn="ctr" rotWithShape="0">
              <a:prstClr val="black">
                <a:alpha val="2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000" b="1" spc="600" dirty="0">
              <a:solidFill>
                <a:srgbClr val="D6D7DB"/>
              </a:solidFill>
              <a:effectLst>
                <a:outerShdw blurRad="304800" sx="102000" sy="102000" algn="ctr" rotWithShape="0">
                  <a:prstClr val="black">
                    <a:alpha val="20000"/>
                  </a:prstClr>
                </a:outerShdw>
              </a:effectLst>
              <a:latin typeface="SUITE" pitchFamily="50" charset="-127"/>
              <a:ea typeface="SUITE" pitchFamily="50" charset="-127"/>
            </a:endParaRPr>
          </a:p>
        </p:txBody>
      </p: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EC193217-187C-9B33-EA1E-D9F3DFAC8311}"/>
              </a:ext>
            </a:extLst>
          </p:cNvPr>
          <p:cNvGrpSpPr/>
          <p:nvPr/>
        </p:nvGrpSpPr>
        <p:grpSpPr>
          <a:xfrm>
            <a:off x="7617560" y="3661044"/>
            <a:ext cx="427143" cy="346783"/>
            <a:chOff x="12606932" y="3472183"/>
            <a:chExt cx="1222994" cy="992908"/>
          </a:xfrm>
        </p:grpSpPr>
        <p:sp>
          <p:nvSpPr>
            <p:cNvPr id="1140" name="자유형: 도형 1139">
              <a:extLst>
                <a:ext uri="{FF2B5EF4-FFF2-40B4-BE49-F238E27FC236}">
                  <a16:creationId xmlns:a16="http://schemas.microsoft.com/office/drawing/2014/main" id="{B7C2079F-7A14-DA01-06A9-F551AFDA98FF}"/>
                </a:ext>
              </a:extLst>
            </p:cNvPr>
            <p:cNvSpPr/>
            <p:nvPr/>
          </p:nvSpPr>
          <p:spPr>
            <a:xfrm flipV="1">
              <a:off x="13507772" y="4294286"/>
              <a:ext cx="68656" cy="68656"/>
            </a:xfrm>
            <a:custGeom>
              <a:avLst/>
              <a:gdLst>
                <a:gd name="connsiteX0" fmla="*/ 67007 w 68656"/>
                <a:gd name="connsiteY0" fmla="*/ 33465 h 68656"/>
                <a:gd name="connsiteX1" fmla="*/ 32692 w 68656"/>
                <a:gd name="connsiteY1" fmla="*/ -863 h 68656"/>
                <a:gd name="connsiteX2" fmla="*/ -1649 w 68656"/>
                <a:gd name="connsiteY2" fmla="*/ 33465 h 68656"/>
                <a:gd name="connsiteX3" fmla="*/ 32692 w 68656"/>
                <a:gd name="connsiteY3" fmla="*/ 67793 h 68656"/>
                <a:gd name="connsiteX4" fmla="*/ 67007 w 68656"/>
                <a:gd name="connsiteY4" fmla="*/ 33465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007" y="33465"/>
                  </a:moveTo>
                  <a:cubicBezTo>
                    <a:pt x="67007" y="14504"/>
                    <a:pt x="51640" y="-863"/>
                    <a:pt x="32692" y="-863"/>
                  </a:cubicBezTo>
                  <a:cubicBezTo>
                    <a:pt x="13731" y="-863"/>
                    <a:pt x="-1649" y="14504"/>
                    <a:pt x="-1649" y="33465"/>
                  </a:cubicBezTo>
                  <a:cubicBezTo>
                    <a:pt x="-1649" y="52426"/>
                    <a:pt x="13731" y="67793"/>
                    <a:pt x="32692" y="67793"/>
                  </a:cubicBezTo>
                  <a:cubicBezTo>
                    <a:pt x="51640" y="67793"/>
                    <a:pt x="67007" y="52426"/>
                    <a:pt x="67007" y="3346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자유형: 도형 1140">
              <a:extLst>
                <a:ext uri="{FF2B5EF4-FFF2-40B4-BE49-F238E27FC236}">
                  <a16:creationId xmlns:a16="http://schemas.microsoft.com/office/drawing/2014/main" id="{793216B4-7268-62B0-EA7A-D33E62EB8028}"/>
                </a:ext>
              </a:extLst>
            </p:cNvPr>
            <p:cNvSpPr/>
            <p:nvPr/>
          </p:nvSpPr>
          <p:spPr>
            <a:xfrm flipV="1">
              <a:off x="12715851" y="3729136"/>
              <a:ext cx="68656" cy="68656"/>
            </a:xfrm>
            <a:custGeom>
              <a:avLst/>
              <a:gdLst>
                <a:gd name="connsiteX0" fmla="*/ 67547 w 68656"/>
                <a:gd name="connsiteY0" fmla="*/ 32960 h 68656"/>
                <a:gd name="connsiteX1" fmla="*/ 33219 w 68656"/>
                <a:gd name="connsiteY1" fmla="*/ -1368 h 68656"/>
                <a:gd name="connsiteX2" fmla="*/ -1109 w 68656"/>
                <a:gd name="connsiteY2" fmla="*/ 32960 h 68656"/>
                <a:gd name="connsiteX3" fmla="*/ 33219 w 68656"/>
                <a:gd name="connsiteY3" fmla="*/ 67288 h 68656"/>
                <a:gd name="connsiteX4" fmla="*/ 67547 w 68656"/>
                <a:gd name="connsiteY4" fmla="*/ 32960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6" h="68656">
                  <a:moveTo>
                    <a:pt x="67547" y="32960"/>
                  </a:moveTo>
                  <a:cubicBezTo>
                    <a:pt x="67547" y="13999"/>
                    <a:pt x="52168" y="-1368"/>
                    <a:pt x="33219" y="-1368"/>
                  </a:cubicBezTo>
                  <a:cubicBezTo>
                    <a:pt x="14258" y="-1368"/>
                    <a:pt x="-1109" y="13999"/>
                    <a:pt x="-1109" y="32960"/>
                  </a:cubicBezTo>
                  <a:cubicBezTo>
                    <a:pt x="-1109" y="51922"/>
                    <a:pt x="14258" y="67288"/>
                    <a:pt x="33219" y="67288"/>
                  </a:cubicBezTo>
                  <a:cubicBezTo>
                    <a:pt x="52168" y="67288"/>
                    <a:pt x="67547" y="51922"/>
                    <a:pt x="67547" y="3296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자유형: 도형 1141">
              <a:extLst>
                <a:ext uri="{FF2B5EF4-FFF2-40B4-BE49-F238E27FC236}">
                  <a16:creationId xmlns:a16="http://schemas.microsoft.com/office/drawing/2014/main" id="{72A552C8-5F14-2BCE-5D59-E635DDD76E6D}"/>
                </a:ext>
              </a:extLst>
            </p:cNvPr>
            <p:cNvSpPr/>
            <p:nvPr/>
          </p:nvSpPr>
          <p:spPr>
            <a:xfrm flipV="1">
              <a:off x="13364046" y="4191657"/>
              <a:ext cx="44983" cy="44983"/>
            </a:xfrm>
            <a:custGeom>
              <a:avLst/>
              <a:gdLst>
                <a:gd name="connsiteX0" fmla="*/ 43440 w 44983"/>
                <a:gd name="connsiteY0" fmla="*/ 21526 h 44983"/>
                <a:gd name="connsiteX1" fmla="*/ 20949 w 44983"/>
                <a:gd name="connsiteY1" fmla="*/ -965 h 44983"/>
                <a:gd name="connsiteX2" fmla="*/ -1543 w 44983"/>
                <a:gd name="connsiteY2" fmla="*/ 21526 h 44983"/>
                <a:gd name="connsiteX3" fmla="*/ 20949 w 44983"/>
                <a:gd name="connsiteY3" fmla="*/ 44018 h 44983"/>
                <a:gd name="connsiteX4" fmla="*/ 43440 w 44983"/>
                <a:gd name="connsiteY4" fmla="*/ 2152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3" h="44983">
                  <a:moveTo>
                    <a:pt x="43440" y="21526"/>
                  </a:moveTo>
                  <a:cubicBezTo>
                    <a:pt x="43440" y="9106"/>
                    <a:pt x="33369" y="-965"/>
                    <a:pt x="20949" y="-965"/>
                  </a:cubicBezTo>
                  <a:cubicBezTo>
                    <a:pt x="8528" y="-965"/>
                    <a:pt x="-1543" y="9106"/>
                    <a:pt x="-1543" y="21526"/>
                  </a:cubicBezTo>
                  <a:cubicBezTo>
                    <a:pt x="-1543" y="33947"/>
                    <a:pt x="8528" y="44018"/>
                    <a:pt x="20949" y="44018"/>
                  </a:cubicBezTo>
                  <a:cubicBezTo>
                    <a:pt x="33369" y="44018"/>
                    <a:pt x="43440" y="33947"/>
                    <a:pt x="43440" y="2152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자유형: 도형 1142">
              <a:extLst>
                <a:ext uri="{FF2B5EF4-FFF2-40B4-BE49-F238E27FC236}">
                  <a16:creationId xmlns:a16="http://schemas.microsoft.com/office/drawing/2014/main" id="{CA126A83-A9B7-E1B3-9364-C8D94D8AA31D}"/>
                </a:ext>
              </a:extLst>
            </p:cNvPr>
            <p:cNvSpPr/>
            <p:nvPr/>
          </p:nvSpPr>
          <p:spPr>
            <a:xfrm flipV="1">
              <a:off x="13434429" y="4385421"/>
              <a:ext cx="44970" cy="44983"/>
            </a:xfrm>
            <a:custGeom>
              <a:avLst/>
              <a:gdLst>
                <a:gd name="connsiteX0" fmla="*/ 43380 w 44970"/>
                <a:gd name="connsiteY0" fmla="*/ 21686 h 44983"/>
                <a:gd name="connsiteX1" fmla="*/ 20888 w 44970"/>
                <a:gd name="connsiteY1" fmla="*/ -793 h 44983"/>
                <a:gd name="connsiteX2" fmla="*/ -1591 w 44970"/>
                <a:gd name="connsiteY2" fmla="*/ 21686 h 44983"/>
                <a:gd name="connsiteX3" fmla="*/ 20888 w 44970"/>
                <a:gd name="connsiteY3" fmla="*/ 44191 h 44983"/>
                <a:gd name="connsiteX4" fmla="*/ 43380 w 44970"/>
                <a:gd name="connsiteY4" fmla="*/ 21686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83">
                  <a:moveTo>
                    <a:pt x="43380" y="21686"/>
                  </a:moveTo>
                  <a:cubicBezTo>
                    <a:pt x="43380" y="9278"/>
                    <a:pt x="33309" y="-793"/>
                    <a:pt x="20888" y="-793"/>
                  </a:cubicBezTo>
                  <a:cubicBezTo>
                    <a:pt x="8480" y="-793"/>
                    <a:pt x="-1591" y="9278"/>
                    <a:pt x="-1591" y="21686"/>
                  </a:cubicBezTo>
                  <a:cubicBezTo>
                    <a:pt x="-1591" y="34120"/>
                    <a:pt x="8480" y="44191"/>
                    <a:pt x="20888" y="44191"/>
                  </a:cubicBezTo>
                  <a:cubicBezTo>
                    <a:pt x="33309" y="44191"/>
                    <a:pt x="43380" y="34120"/>
                    <a:pt x="43380" y="21686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자유형: 도형 1143">
              <a:extLst>
                <a:ext uri="{FF2B5EF4-FFF2-40B4-BE49-F238E27FC236}">
                  <a16:creationId xmlns:a16="http://schemas.microsoft.com/office/drawing/2014/main" id="{2CB63991-B87A-7798-49F1-C6E895ABDE86}"/>
                </a:ext>
              </a:extLst>
            </p:cNvPr>
            <p:cNvSpPr/>
            <p:nvPr/>
          </p:nvSpPr>
          <p:spPr>
            <a:xfrm flipV="1">
              <a:off x="12846824" y="3841883"/>
              <a:ext cx="391124" cy="391119"/>
            </a:xfrm>
            <a:custGeom>
              <a:avLst/>
              <a:gdLst>
                <a:gd name="connsiteX0" fmla="*/ 5082 w 391124"/>
                <a:gd name="connsiteY0" fmla="*/ 1983 h 391119"/>
                <a:gd name="connsiteX1" fmla="*/ 136336 w 391124"/>
                <a:gd name="connsiteY1" fmla="*/ 196394 h 391119"/>
                <a:gd name="connsiteX2" fmla="*/ -913 w 391124"/>
                <a:gd name="connsiteY2" fmla="*/ 386856 h 391119"/>
                <a:gd name="connsiteX3" fmla="*/ 1843 w 391124"/>
                <a:gd name="connsiteY3" fmla="*/ 389599 h 391119"/>
                <a:gd name="connsiteX4" fmla="*/ 192305 w 391124"/>
                <a:gd name="connsiteY4" fmla="*/ 252363 h 391119"/>
                <a:gd name="connsiteX5" fmla="*/ 386717 w 391124"/>
                <a:gd name="connsiteY5" fmla="*/ 383605 h 391119"/>
                <a:gd name="connsiteX6" fmla="*/ 389473 w 391124"/>
                <a:gd name="connsiteY6" fmla="*/ 380862 h 391119"/>
                <a:gd name="connsiteX7" fmla="*/ 258866 w 391124"/>
                <a:gd name="connsiteY7" fmla="*/ 185802 h 391119"/>
                <a:gd name="connsiteX8" fmla="*/ 388368 w 391124"/>
                <a:gd name="connsiteY8" fmla="*/ 3088 h 391119"/>
                <a:gd name="connsiteX9" fmla="*/ 385612 w 391124"/>
                <a:gd name="connsiteY9" fmla="*/ 332 h 391119"/>
                <a:gd name="connsiteX10" fmla="*/ 202897 w 391124"/>
                <a:gd name="connsiteY10" fmla="*/ 129833 h 391119"/>
                <a:gd name="connsiteX11" fmla="*/ 7838 w 391124"/>
                <a:gd name="connsiteY11" fmla="*/ -773 h 391119"/>
                <a:gd name="connsiteX12" fmla="*/ 5082 w 391124"/>
                <a:gd name="connsiteY12" fmla="*/ 1983 h 3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1124" h="391119">
                  <a:moveTo>
                    <a:pt x="5082" y="1983"/>
                  </a:moveTo>
                  <a:lnTo>
                    <a:pt x="136336" y="196394"/>
                  </a:lnTo>
                  <a:lnTo>
                    <a:pt x="-913" y="386856"/>
                  </a:lnTo>
                  <a:cubicBezTo>
                    <a:pt x="-2233" y="388672"/>
                    <a:pt x="27" y="390920"/>
                    <a:pt x="1843" y="389599"/>
                  </a:cubicBezTo>
                  <a:lnTo>
                    <a:pt x="192305" y="252363"/>
                  </a:lnTo>
                  <a:lnTo>
                    <a:pt x="386717" y="383605"/>
                  </a:lnTo>
                  <a:cubicBezTo>
                    <a:pt x="388507" y="384811"/>
                    <a:pt x="390667" y="382678"/>
                    <a:pt x="389473" y="380862"/>
                  </a:cubicBezTo>
                  <a:lnTo>
                    <a:pt x="258866" y="185802"/>
                  </a:lnTo>
                  <a:lnTo>
                    <a:pt x="388368" y="3088"/>
                  </a:lnTo>
                  <a:cubicBezTo>
                    <a:pt x="389650" y="1271"/>
                    <a:pt x="387428" y="-964"/>
                    <a:pt x="385612" y="332"/>
                  </a:cubicBezTo>
                  <a:lnTo>
                    <a:pt x="202897" y="129833"/>
                  </a:lnTo>
                  <a:lnTo>
                    <a:pt x="7838" y="-773"/>
                  </a:lnTo>
                  <a:cubicBezTo>
                    <a:pt x="6022" y="-1980"/>
                    <a:pt x="3875" y="179"/>
                    <a:pt x="5082" y="19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자유형: 도형 1144">
              <a:extLst>
                <a:ext uri="{FF2B5EF4-FFF2-40B4-BE49-F238E27FC236}">
                  <a16:creationId xmlns:a16="http://schemas.microsoft.com/office/drawing/2014/main" id="{CED4416A-8586-C194-5139-CA227AF66C3C}"/>
                </a:ext>
              </a:extLst>
            </p:cNvPr>
            <p:cNvSpPr/>
            <p:nvPr/>
          </p:nvSpPr>
          <p:spPr>
            <a:xfrm flipV="1">
              <a:off x="12606932" y="3608721"/>
              <a:ext cx="867464" cy="856370"/>
            </a:xfrm>
            <a:custGeom>
              <a:avLst/>
              <a:gdLst>
                <a:gd name="connsiteX0" fmla="*/ 437291 w 867464"/>
                <a:gd name="connsiteY0" fmla="*/ 1407 h 856370"/>
                <a:gd name="connsiteX1" fmla="*/ 366844 w 867464"/>
                <a:gd name="connsiteY1" fmla="*/ 364640 h 856370"/>
                <a:gd name="connsiteX2" fmla="*/ 1312 w 867464"/>
                <a:gd name="connsiteY2" fmla="*/ 423974 h 856370"/>
                <a:gd name="connsiteX3" fmla="*/ 1312 w 867464"/>
                <a:gd name="connsiteY3" fmla="*/ 430133 h 856370"/>
                <a:gd name="connsiteX4" fmla="*/ 366844 w 867464"/>
                <a:gd name="connsiteY4" fmla="*/ 489481 h 856370"/>
                <a:gd name="connsiteX5" fmla="*/ 437291 w 867464"/>
                <a:gd name="connsiteY5" fmla="*/ 852726 h 856370"/>
                <a:gd name="connsiteX6" fmla="*/ 443412 w 867464"/>
                <a:gd name="connsiteY6" fmla="*/ 852739 h 856370"/>
                <a:gd name="connsiteX7" fmla="*/ 515320 w 867464"/>
                <a:gd name="connsiteY7" fmla="*/ 489481 h 856370"/>
                <a:gd name="connsiteX8" fmla="*/ 863566 w 867464"/>
                <a:gd name="connsiteY8" fmla="*/ 430133 h 856370"/>
                <a:gd name="connsiteX9" fmla="*/ 863566 w 867464"/>
                <a:gd name="connsiteY9" fmla="*/ 423987 h 856370"/>
                <a:gd name="connsiteX10" fmla="*/ 515320 w 867464"/>
                <a:gd name="connsiteY10" fmla="*/ 364640 h 856370"/>
                <a:gd name="connsiteX11" fmla="*/ 443412 w 867464"/>
                <a:gd name="connsiteY11" fmla="*/ 1394 h 856370"/>
                <a:gd name="connsiteX12" fmla="*/ 437291 w 867464"/>
                <a:gd name="connsiteY12" fmla="*/ 1407 h 856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7464" h="856370">
                  <a:moveTo>
                    <a:pt x="437291" y="1407"/>
                  </a:moveTo>
                  <a:lnTo>
                    <a:pt x="366844" y="364640"/>
                  </a:lnTo>
                  <a:lnTo>
                    <a:pt x="1312" y="423974"/>
                  </a:lnTo>
                  <a:cubicBezTo>
                    <a:pt x="-2180" y="424546"/>
                    <a:pt x="-2180" y="429575"/>
                    <a:pt x="1312" y="430133"/>
                  </a:cubicBezTo>
                  <a:lnTo>
                    <a:pt x="366844" y="489481"/>
                  </a:lnTo>
                  <a:lnTo>
                    <a:pt x="437291" y="852726"/>
                  </a:lnTo>
                  <a:cubicBezTo>
                    <a:pt x="437938" y="856079"/>
                    <a:pt x="442752" y="856091"/>
                    <a:pt x="443412" y="852739"/>
                  </a:cubicBezTo>
                  <a:lnTo>
                    <a:pt x="515320" y="489481"/>
                  </a:lnTo>
                  <a:lnTo>
                    <a:pt x="863566" y="430133"/>
                  </a:lnTo>
                  <a:cubicBezTo>
                    <a:pt x="867021" y="429549"/>
                    <a:pt x="867021" y="424571"/>
                    <a:pt x="863566" y="423987"/>
                  </a:cubicBezTo>
                  <a:lnTo>
                    <a:pt x="515320" y="364640"/>
                  </a:lnTo>
                  <a:lnTo>
                    <a:pt x="443412" y="1394"/>
                  </a:lnTo>
                  <a:cubicBezTo>
                    <a:pt x="442752" y="-1971"/>
                    <a:pt x="437938" y="-1959"/>
                    <a:pt x="437291" y="140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자유형: 도형 1145">
              <a:extLst>
                <a:ext uri="{FF2B5EF4-FFF2-40B4-BE49-F238E27FC236}">
                  <a16:creationId xmlns:a16="http://schemas.microsoft.com/office/drawing/2014/main" id="{84DEC84A-FB9F-AB9B-8381-36F1FC19584B}"/>
                </a:ext>
              </a:extLst>
            </p:cNvPr>
            <p:cNvSpPr/>
            <p:nvPr/>
          </p:nvSpPr>
          <p:spPr>
            <a:xfrm flipV="1">
              <a:off x="13298628" y="3472183"/>
              <a:ext cx="531298" cy="538184"/>
            </a:xfrm>
            <a:custGeom>
              <a:avLst/>
              <a:gdLst>
                <a:gd name="connsiteX0" fmla="*/ 528065 w 531298"/>
                <a:gd name="connsiteY0" fmla="*/ 266383 h 538184"/>
                <a:gd name="connsiteX1" fmla="*/ 290804 w 531298"/>
                <a:gd name="connsiteY1" fmla="*/ 243243 h 538184"/>
                <a:gd name="connsiteX2" fmla="*/ 266636 w 531298"/>
                <a:gd name="connsiteY2" fmla="*/ 241 h 538184"/>
                <a:gd name="connsiteX3" fmla="*/ 262800 w 531298"/>
                <a:gd name="connsiteY3" fmla="*/ 241 h 538184"/>
                <a:gd name="connsiteX4" fmla="*/ 234505 w 531298"/>
                <a:gd name="connsiteY4" fmla="*/ 243243 h 538184"/>
                <a:gd name="connsiteX5" fmla="*/ -102 w 531298"/>
                <a:gd name="connsiteY5" fmla="*/ 266383 h 538184"/>
                <a:gd name="connsiteX6" fmla="*/ -102 w 531298"/>
                <a:gd name="connsiteY6" fmla="*/ 270193 h 538184"/>
                <a:gd name="connsiteX7" fmla="*/ 234505 w 531298"/>
                <a:gd name="connsiteY7" fmla="*/ 289522 h 538184"/>
                <a:gd name="connsiteX8" fmla="*/ 262800 w 531298"/>
                <a:gd name="connsiteY8" fmla="*/ 535178 h 538184"/>
                <a:gd name="connsiteX9" fmla="*/ 266623 w 531298"/>
                <a:gd name="connsiteY9" fmla="*/ 535178 h 538184"/>
                <a:gd name="connsiteX10" fmla="*/ 290804 w 531298"/>
                <a:gd name="connsiteY10" fmla="*/ 289522 h 538184"/>
                <a:gd name="connsiteX11" fmla="*/ 528078 w 531298"/>
                <a:gd name="connsiteY11" fmla="*/ 270193 h 538184"/>
                <a:gd name="connsiteX12" fmla="*/ 528065 w 531298"/>
                <a:gd name="connsiteY12" fmla="*/ 266383 h 53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1298" h="538184">
                  <a:moveTo>
                    <a:pt x="528065" y="266383"/>
                  </a:moveTo>
                  <a:lnTo>
                    <a:pt x="290804" y="243243"/>
                  </a:lnTo>
                  <a:lnTo>
                    <a:pt x="266636" y="241"/>
                  </a:lnTo>
                  <a:cubicBezTo>
                    <a:pt x="266280" y="-1930"/>
                    <a:pt x="263156" y="-1930"/>
                    <a:pt x="262800" y="241"/>
                  </a:cubicBezTo>
                  <a:lnTo>
                    <a:pt x="234505" y="243243"/>
                  </a:lnTo>
                  <a:lnTo>
                    <a:pt x="-102" y="266383"/>
                  </a:lnTo>
                  <a:cubicBezTo>
                    <a:pt x="-2185" y="266789"/>
                    <a:pt x="-2185" y="269774"/>
                    <a:pt x="-102" y="270193"/>
                  </a:cubicBezTo>
                  <a:lnTo>
                    <a:pt x="234505" y="289522"/>
                  </a:lnTo>
                  <a:lnTo>
                    <a:pt x="262800" y="535178"/>
                  </a:lnTo>
                  <a:cubicBezTo>
                    <a:pt x="263169" y="537337"/>
                    <a:pt x="266255" y="537337"/>
                    <a:pt x="266623" y="535178"/>
                  </a:cubicBezTo>
                  <a:lnTo>
                    <a:pt x="290804" y="289522"/>
                  </a:lnTo>
                  <a:lnTo>
                    <a:pt x="528078" y="270193"/>
                  </a:lnTo>
                  <a:cubicBezTo>
                    <a:pt x="530161" y="269774"/>
                    <a:pt x="530148" y="266789"/>
                    <a:pt x="528065" y="266383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자유형: 도형 1146">
              <a:extLst>
                <a:ext uri="{FF2B5EF4-FFF2-40B4-BE49-F238E27FC236}">
                  <a16:creationId xmlns:a16="http://schemas.microsoft.com/office/drawing/2014/main" id="{5ECA99AF-ADBA-CD63-F817-E870705A9D84}"/>
                </a:ext>
              </a:extLst>
            </p:cNvPr>
            <p:cNvSpPr/>
            <p:nvPr/>
          </p:nvSpPr>
          <p:spPr>
            <a:xfrm flipV="1">
              <a:off x="13499466" y="3679110"/>
              <a:ext cx="126974" cy="126974"/>
            </a:xfrm>
            <a:custGeom>
              <a:avLst/>
              <a:gdLst>
                <a:gd name="connsiteX0" fmla="*/ -1663 w 126974"/>
                <a:gd name="connsiteY0" fmla="*/ 62101 h 126974"/>
                <a:gd name="connsiteX1" fmla="*/ 61824 w 126974"/>
                <a:gd name="connsiteY1" fmla="*/ 125588 h 126974"/>
                <a:gd name="connsiteX2" fmla="*/ 125311 w 126974"/>
                <a:gd name="connsiteY2" fmla="*/ 62101 h 126974"/>
                <a:gd name="connsiteX3" fmla="*/ 61824 w 126974"/>
                <a:gd name="connsiteY3" fmla="*/ -1386 h 126974"/>
                <a:gd name="connsiteX4" fmla="*/ -1663 w 126974"/>
                <a:gd name="connsiteY4" fmla="*/ 62101 h 12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74" h="126974">
                  <a:moveTo>
                    <a:pt x="-1663" y="62101"/>
                  </a:moveTo>
                  <a:cubicBezTo>
                    <a:pt x="-1663" y="97166"/>
                    <a:pt x="26759" y="125588"/>
                    <a:pt x="61824" y="125588"/>
                  </a:cubicBezTo>
                  <a:cubicBezTo>
                    <a:pt x="96888" y="125588"/>
                    <a:pt x="125311" y="97166"/>
                    <a:pt x="125311" y="62101"/>
                  </a:cubicBezTo>
                  <a:cubicBezTo>
                    <a:pt x="125311" y="27036"/>
                    <a:pt x="96888" y="-1386"/>
                    <a:pt x="61824" y="-1386"/>
                  </a:cubicBezTo>
                  <a:cubicBezTo>
                    <a:pt x="26759" y="-1386"/>
                    <a:pt x="-1663" y="27036"/>
                    <a:pt x="-1663" y="6210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3" name="그룹 1162">
            <a:extLst>
              <a:ext uri="{FF2B5EF4-FFF2-40B4-BE49-F238E27FC236}">
                <a16:creationId xmlns:a16="http://schemas.microsoft.com/office/drawing/2014/main" id="{0B13E6E3-2DC2-F7E8-3D98-D048F3E80FBC}"/>
              </a:ext>
            </a:extLst>
          </p:cNvPr>
          <p:cNvGrpSpPr/>
          <p:nvPr/>
        </p:nvGrpSpPr>
        <p:grpSpPr>
          <a:xfrm>
            <a:off x="6209324" y="2616517"/>
            <a:ext cx="460304" cy="465775"/>
            <a:chOff x="11208327" y="1996398"/>
            <a:chExt cx="971246" cy="982790"/>
          </a:xfrm>
        </p:grpSpPr>
        <p:sp>
          <p:nvSpPr>
            <p:cNvPr id="1164" name="자유형: 도형 1163">
              <a:extLst>
                <a:ext uri="{FF2B5EF4-FFF2-40B4-BE49-F238E27FC236}">
                  <a16:creationId xmlns:a16="http://schemas.microsoft.com/office/drawing/2014/main" id="{38BA457F-0E94-F2AF-899C-C108D904F2E8}"/>
                </a:ext>
              </a:extLst>
            </p:cNvPr>
            <p:cNvSpPr/>
            <p:nvPr/>
          </p:nvSpPr>
          <p:spPr>
            <a:xfrm flipV="1">
              <a:off x="11416751" y="2172713"/>
              <a:ext cx="580121" cy="599757"/>
            </a:xfrm>
            <a:custGeom>
              <a:avLst/>
              <a:gdLst>
                <a:gd name="connsiteX0" fmla="*/ 579725 w 580121"/>
                <a:gd name="connsiteY0" fmla="*/ 296591 h 599757"/>
                <a:gd name="connsiteX1" fmla="*/ 566727 w 580121"/>
                <a:gd name="connsiteY1" fmla="*/ 277528 h 599757"/>
                <a:gd name="connsiteX2" fmla="*/ 444955 w 580121"/>
                <a:gd name="connsiteY2" fmla="*/ 230805 h 599757"/>
                <a:gd name="connsiteX3" fmla="*/ 352757 w 580121"/>
                <a:gd name="connsiteY3" fmla="*/ 136812 h 599757"/>
                <a:gd name="connsiteX4" fmla="*/ 306452 w 580121"/>
                <a:gd name="connsiteY4" fmla="*/ 9241 h 599757"/>
                <a:gd name="connsiteX5" fmla="*/ 304924 w 580121"/>
                <a:gd name="connsiteY5" fmla="*/ 6739 h 599757"/>
                <a:gd name="connsiteX6" fmla="*/ 303664 w 580121"/>
                <a:gd name="connsiteY6" fmla="*/ 4694 h 599757"/>
                <a:gd name="connsiteX7" fmla="*/ 301242 w 580121"/>
                <a:gd name="connsiteY7" fmla="*/ 2027 h 599757"/>
                <a:gd name="connsiteX8" fmla="*/ 296505 w 580121"/>
                <a:gd name="connsiteY8" fmla="*/ -1135 h 599757"/>
                <a:gd name="connsiteX9" fmla="*/ 293181 w 580121"/>
                <a:gd name="connsiteY9" fmla="*/ -2100 h 599757"/>
                <a:gd name="connsiteX10" fmla="*/ 289867 w 580121"/>
                <a:gd name="connsiteY10" fmla="*/ -2520 h 599757"/>
                <a:gd name="connsiteX11" fmla="*/ 286275 w 580121"/>
                <a:gd name="connsiteY11" fmla="*/ -2100 h 599757"/>
                <a:gd name="connsiteX12" fmla="*/ 282957 w 580121"/>
                <a:gd name="connsiteY12" fmla="*/ -1135 h 599757"/>
                <a:gd name="connsiteX13" fmla="*/ 278090 w 580121"/>
                <a:gd name="connsiteY13" fmla="*/ 2103 h 599757"/>
                <a:gd name="connsiteX14" fmla="*/ 275753 w 580121"/>
                <a:gd name="connsiteY14" fmla="*/ 4681 h 599757"/>
                <a:gd name="connsiteX15" fmla="*/ 274647 w 580121"/>
                <a:gd name="connsiteY15" fmla="*/ 6421 h 599757"/>
                <a:gd name="connsiteX16" fmla="*/ 272867 w 580121"/>
                <a:gd name="connsiteY16" fmla="*/ 9241 h 599757"/>
                <a:gd name="connsiteX17" fmla="*/ 226566 w 580121"/>
                <a:gd name="connsiteY17" fmla="*/ 136812 h 599757"/>
                <a:gd name="connsiteX18" fmla="*/ 134505 w 580121"/>
                <a:gd name="connsiteY18" fmla="*/ 230805 h 599757"/>
                <a:gd name="connsiteX19" fmla="*/ 12730 w 580121"/>
                <a:gd name="connsiteY19" fmla="*/ 277528 h 599757"/>
                <a:gd name="connsiteX20" fmla="*/ -397 w 580121"/>
                <a:gd name="connsiteY20" fmla="*/ 296591 h 599757"/>
                <a:gd name="connsiteX21" fmla="*/ 13841 w 580121"/>
                <a:gd name="connsiteY21" fmla="*/ 315946 h 599757"/>
                <a:gd name="connsiteX22" fmla="*/ 125243 w 580121"/>
                <a:gd name="connsiteY22" fmla="*/ 351061 h 599757"/>
                <a:gd name="connsiteX23" fmla="*/ 227801 w 580121"/>
                <a:gd name="connsiteY23" fmla="*/ 451404 h 599757"/>
                <a:gd name="connsiteX24" fmla="*/ 273138 w 580121"/>
                <a:gd name="connsiteY24" fmla="*/ 585351 h 599757"/>
                <a:gd name="connsiteX25" fmla="*/ 275217 w 580121"/>
                <a:gd name="connsiteY25" fmla="*/ 589491 h 599757"/>
                <a:gd name="connsiteX26" fmla="*/ 277153 w 580121"/>
                <a:gd name="connsiteY26" fmla="*/ 591853 h 599757"/>
                <a:gd name="connsiteX27" fmla="*/ 283373 w 580121"/>
                <a:gd name="connsiteY27" fmla="*/ 595993 h 599757"/>
                <a:gd name="connsiteX28" fmla="*/ 285725 w 580121"/>
                <a:gd name="connsiteY28" fmla="*/ 596679 h 599757"/>
                <a:gd name="connsiteX29" fmla="*/ 289728 w 580121"/>
                <a:gd name="connsiteY29" fmla="*/ 597238 h 599757"/>
                <a:gd name="connsiteX30" fmla="*/ 293742 w 580121"/>
                <a:gd name="connsiteY30" fmla="*/ 596679 h 599757"/>
                <a:gd name="connsiteX31" fmla="*/ 296094 w 580121"/>
                <a:gd name="connsiteY31" fmla="*/ 595993 h 599757"/>
                <a:gd name="connsiteX32" fmla="*/ 301897 w 580121"/>
                <a:gd name="connsiteY32" fmla="*/ 592260 h 599757"/>
                <a:gd name="connsiteX33" fmla="*/ 303693 w 580121"/>
                <a:gd name="connsiteY33" fmla="*/ 590189 h 599757"/>
                <a:gd name="connsiteX34" fmla="*/ 306317 w 580121"/>
                <a:gd name="connsiteY34" fmla="*/ 585351 h 599757"/>
                <a:gd name="connsiteX35" fmla="*/ 351656 w 580121"/>
                <a:gd name="connsiteY35" fmla="*/ 451404 h 599757"/>
                <a:gd name="connsiteX36" fmla="*/ 454079 w 580121"/>
                <a:gd name="connsiteY36" fmla="*/ 351061 h 599757"/>
                <a:gd name="connsiteX37" fmla="*/ 565487 w 580121"/>
                <a:gd name="connsiteY37" fmla="*/ 315946 h 599757"/>
                <a:gd name="connsiteX38" fmla="*/ 579725 w 580121"/>
                <a:gd name="connsiteY38" fmla="*/ 296591 h 59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0121" h="599757">
                  <a:moveTo>
                    <a:pt x="579725" y="296591"/>
                  </a:moveTo>
                  <a:cubicBezTo>
                    <a:pt x="579725" y="288171"/>
                    <a:pt x="574610" y="280563"/>
                    <a:pt x="566727" y="277528"/>
                  </a:cubicBezTo>
                  <a:lnTo>
                    <a:pt x="444955" y="230805"/>
                  </a:lnTo>
                  <a:cubicBezTo>
                    <a:pt x="402108" y="214358"/>
                    <a:pt x="368523" y="180081"/>
                    <a:pt x="352757" y="136812"/>
                  </a:cubicBezTo>
                  <a:lnTo>
                    <a:pt x="306452" y="9241"/>
                  </a:lnTo>
                  <a:cubicBezTo>
                    <a:pt x="306129" y="8275"/>
                    <a:pt x="305400" y="7602"/>
                    <a:pt x="304924" y="6739"/>
                  </a:cubicBezTo>
                  <a:cubicBezTo>
                    <a:pt x="304526" y="6027"/>
                    <a:pt x="304144" y="5329"/>
                    <a:pt x="303664" y="4694"/>
                  </a:cubicBezTo>
                  <a:cubicBezTo>
                    <a:pt x="302915" y="3703"/>
                    <a:pt x="302176" y="2827"/>
                    <a:pt x="301242" y="2027"/>
                  </a:cubicBezTo>
                  <a:cubicBezTo>
                    <a:pt x="299824" y="757"/>
                    <a:pt x="298256" y="-348"/>
                    <a:pt x="296505" y="-1135"/>
                  </a:cubicBezTo>
                  <a:cubicBezTo>
                    <a:pt x="295399" y="-1554"/>
                    <a:pt x="294293" y="-1961"/>
                    <a:pt x="293181" y="-2100"/>
                  </a:cubicBezTo>
                  <a:cubicBezTo>
                    <a:pt x="292079" y="-2380"/>
                    <a:pt x="290973" y="-2520"/>
                    <a:pt x="289867" y="-2520"/>
                  </a:cubicBezTo>
                  <a:lnTo>
                    <a:pt x="286275" y="-2100"/>
                  </a:lnTo>
                  <a:cubicBezTo>
                    <a:pt x="285169" y="-1961"/>
                    <a:pt x="284063" y="-1554"/>
                    <a:pt x="282957" y="-1135"/>
                  </a:cubicBezTo>
                  <a:cubicBezTo>
                    <a:pt x="281136" y="-335"/>
                    <a:pt x="279534" y="795"/>
                    <a:pt x="278090" y="2103"/>
                  </a:cubicBezTo>
                  <a:cubicBezTo>
                    <a:pt x="277197" y="2878"/>
                    <a:pt x="276482" y="3741"/>
                    <a:pt x="275753" y="4681"/>
                  </a:cubicBezTo>
                  <a:cubicBezTo>
                    <a:pt x="275337" y="5240"/>
                    <a:pt x="274994" y="5812"/>
                    <a:pt x="274647" y="6421"/>
                  </a:cubicBezTo>
                  <a:cubicBezTo>
                    <a:pt x="274072" y="7386"/>
                    <a:pt x="273263" y="8161"/>
                    <a:pt x="272867" y="9241"/>
                  </a:cubicBezTo>
                  <a:lnTo>
                    <a:pt x="226566" y="136812"/>
                  </a:lnTo>
                  <a:cubicBezTo>
                    <a:pt x="210944" y="180081"/>
                    <a:pt x="177354" y="214358"/>
                    <a:pt x="134505" y="230805"/>
                  </a:cubicBezTo>
                  <a:lnTo>
                    <a:pt x="12730" y="277528"/>
                  </a:lnTo>
                  <a:cubicBezTo>
                    <a:pt x="4851" y="280563"/>
                    <a:pt x="-397" y="288171"/>
                    <a:pt x="-397" y="296591"/>
                  </a:cubicBezTo>
                  <a:cubicBezTo>
                    <a:pt x="-397" y="305443"/>
                    <a:pt x="5407" y="313317"/>
                    <a:pt x="13841" y="315946"/>
                  </a:cubicBezTo>
                  <a:lnTo>
                    <a:pt x="125243" y="351061"/>
                  </a:lnTo>
                  <a:cubicBezTo>
                    <a:pt x="173484" y="366263"/>
                    <a:pt x="211494" y="403588"/>
                    <a:pt x="227801" y="451404"/>
                  </a:cubicBezTo>
                  <a:lnTo>
                    <a:pt x="273138" y="585351"/>
                  </a:lnTo>
                  <a:cubicBezTo>
                    <a:pt x="273700" y="586862"/>
                    <a:pt x="274389" y="588246"/>
                    <a:pt x="275217" y="589491"/>
                  </a:cubicBezTo>
                  <a:cubicBezTo>
                    <a:pt x="275768" y="590329"/>
                    <a:pt x="276323" y="591155"/>
                    <a:pt x="277153" y="591853"/>
                  </a:cubicBezTo>
                  <a:cubicBezTo>
                    <a:pt x="278809" y="593644"/>
                    <a:pt x="280888" y="595028"/>
                    <a:pt x="283373" y="595993"/>
                  </a:cubicBezTo>
                  <a:cubicBezTo>
                    <a:pt x="284063" y="596273"/>
                    <a:pt x="284891" y="596552"/>
                    <a:pt x="285725" y="596679"/>
                  </a:cubicBezTo>
                  <a:cubicBezTo>
                    <a:pt x="286970" y="597098"/>
                    <a:pt x="288344" y="597238"/>
                    <a:pt x="289728" y="597238"/>
                  </a:cubicBezTo>
                  <a:cubicBezTo>
                    <a:pt x="291113" y="597238"/>
                    <a:pt x="292497" y="597098"/>
                    <a:pt x="293742" y="596679"/>
                  </a:cubicBezTo>
                  <a:cubicBezTo>
                    <a:pt x="294565" y="596552"/>
                    <a:pt x="295399" y="596273"/>
                    <a:pt x="296094" y="595993"/>
                  </a:cubicBezTo>
                  <a:cubicBezTo>
                    <a:pt x="298301" y="595168"/>
                    <a:pt x="300235" y="593784"/>
                    <a:pt x="301897" y="592260"/>
                  </a:cubicBezTo>
                  <a:cubicBezTo>
                    <a:pt x="302582" y="591574"/>
                    <a:pt x="303137" y="590875"/>
                    <a:pt x="303693" y="590189"/>
                  </a:cubicBezTo>
                  <a:cubicBezTo>
                    <a:pt x="304794" y="588665"/>
                    <a:pt x="305767" y="587141"/>
                    <a:pt x="306317" y="585351"/>
                  </a:cubicBezTo>
                  <a:lnTo>
                    <a:pt x="351656" y="451404"/>
                  </a:lnTo>
                  <a:cubicBezTo>
                    <a:pt x="367828" y="403588"/>
                    <a:pt x="405973" y="366263"/>
                    <a:pt x="454079" y="351061"/>
                  </a:cubicBezTo>
                  <a:lnTo>
                    <a:pt x="565487" y="315946"/>
                  </a:lnTo>
                  <a:cubicBezTo>
                    <a:pt x="574060" y="313317"/>
                    <a:pt x="579725" y="305443"/>
                    <a:pt x="579725" y="29659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자유형: 도형 1164">
              <a:extLst>
                <a:ext uri="{FF2B5EF4-FFF2-40B4-BE49-F238E27FC236}">
                  <a16:creationId xmlns:a16="http://schemas.microsoft.com/office/drawing/2014/main" id="{96B28EED-D4C7-E645-5BDB-DA8E7A4C9858}"/>
                </a:ext>
              </a:extLst>
            </p:cNvPr>
            <p:cNvSpPr/>
            <p:nvPr/>
          </p:nvSpPr>
          <p:spPr>
            <a:xfrm flipV="1">
              <a:off x="11208327" y="1996398"/>
              <a:ext cx="341089" cy="352628"/>
            </a:xfrm>
            <a:custGeom>
              <a:avLst/>
              <a:gdLst>
                <a:gd name="connsiteX0" fmla="*/ 340917 w 341089"/>
                <a:gd name="connsiteY0" fmla="*/ 173082 h 352628"/>
                <a:gd name="connsiteX1" fmla="*/ 333277 w 341089"/>
                <a:gd name="connsiteY1" fmla="*/ 161856 h 352628"/>
                <a:gd name="connsiteX2" fmla="*/ 261680 w 341089"/>
                <a:gd name="connsiteY2" fmla="*/ 134398 h 352628"/>
                <a:gd name="connsiteX3" fmla="*/ 207467 w 341089"/>
                <a:gd name="connsiteY3" fmla="*/ 79128 h 352628"/>
                <a:gd name="connsiteX4" fmla="*/ 180247 w 341089"/>
                <a:gd name="connsiteY4" fmla="*/ 4122 h 352628"/>
                <a:gd name="connsiteX5" fmla="*/ 179344 w 341089"/>
                <a:gd name="connsiteY5" fmla="*/ 2648 h 352628"/>
                <a:gd name="connsiteX6" fmla="*/ 178599 w 341089"/>
                <a:gd name="connsiteY6" fmla="*/ 1455 h 352628"/>
                <a:gd name="connsiteX7" fmla="*/ 177181 w 341089"/>
                <a:gd name="connsiteY7" fmla="*/ -120 h 352628"/>
                <a:gd name="connsiteX8" fmla="*/ 174392 w 341089"/>
                <a:gd name="connsiteY8" fmla="*/ -1974 h 352628"/>
                <a:gd name="connsiteX9" fmla="*/ 172442 w 341089"/>
                <a:gd name="connsiteY9" fmla="*/ -2546 h 352628"/>
                <a:gd name="connsiteX10" fmla="*/ 170488 w 341089"/>
                <a:gd name="connsiteY10" fmla="*/ -2787 h 352628"/>
                <a:gd name="connsiteX11" fmla="*/ 168380 w 341089"/>
                <a:gd name="connsiteY11" fmla="*/ -2546 h 352628"/>
                <a:gd name="connsiteX12" fmla="*/ 166430 w 341089"/>
                <a:gd name="connsiteY12" fmla="*/ -1974 h 352628"/>
                <a:gd name="connsiteX13" fmla="*/ 163568 w 341089"/>
                <a:gd name="connsiteY13" fmla="*/ -69 h 352628"/>
                <a:gd name="connsiteX14" fmla="*/ 162194 w 341089"/>
                <a:gd name="connsiteY14" fmla="*/ 1442 h 352628"/>
                <a:gd name="connsiteX15" fmla="*/ 161543 w 341089"/>
                <a:gd name="connsiteY15" fmla="*/ 2471 h 352628"/>
                <a:gd name="connsiteX16" fmla="*/ 160492 w 341089"/>
                <a:gd name="connsiteY16" fmla="*/ 4122 h 352628"/>
                <a:gd name="connsiteX17" fmla="*/ 133272 w 341089"/>
                <a:gd name="connsiteY17" fmla="*/ 79128 h 352628"/>
                <a:gd name="connsiteX18" fmla="*/ 79147 w 341089"/>
                <a:gd name="connsiteY18" fmla="*/ 134398 h 352628"/>
                <a:gd name="connsiteX19" fmla="*/ 7546 w 341089"/>
                <a:gd name="connsiteY19" fmla="*/ 161856 h 352628"/>
                <a:gd name="connsiteX20" fmla="*/ -173 w 341089"/>
                <a:gd name="connsiteY20" fmla="*/ 173082 h 352628"/>
                <a:gd name="connsiteX21" fmla="*/ 8201 w 341089"/>
                <a:gd name="connsiteY21" fmla="*/ 184462 h 352628"/>
                <a:gd name="connsiteX22" fmla="*/ 73700 w 341089"/>
                <a:gd name="connsiteY22" fmla="*/ 205099 h 352628"/>
                <a:gd name="connsiteX23" fmla="*/ 134001 w 341089"/>
                <a:gd name="connsiteY23" fmla="*/ 264104 h 352628"/>
                <a:gd name="connsiteX24" fmla="*/ 160661 w 341089"/>
                <a:gd name="connsiteY24" fmla="*/ 342844 h 352628"/>
                <a:gd name="connsiteX25" fmla="*/ 161876 w 341089"/>
                <a:gd name="connsiteY25" fmla="*/ 345295 h 352628"/>
                <a:gd name="connsiteX26" fmla="*/ 163017 w 341089"/>
                <a:gd name="connsiteY26" fmla="*/ 346666 h 352628"/>
                <a:gd name="connsiteX27" fmla="*/ 166668 w 341089"/>
                <a:gd name="connsiteY27" fmla="*/ 349117 h 352628"/>
                <a:gd name="connsiteX28" fmla="*/ 168052 w 341089"/>
                <a:gd name="connsiteY28" fmla="*/ 349511 h 352628"/>
                <a:gd name="connsiteX29" fmla="*/ 170409 w 341089"/>
                <a:gd name="connsiteY29" fmla="*/ 349841 h 352628"/>
                <a:gd name="connsiteX30" fmla="*/ 172765 w 341089"/>
                <a:gd name="connsiteY30" fmla="*/ 349511 h 352628"/>
                <a:gd name="connsiteX31" fmla="*/ 174149 w 341089"/>
                <a:gd name="connsiteY31" fmla="*/ 349117 h 352628"/>
                <a:gd name="connsiteX32" fmla="*/ 177558 w 341089"/>
                <a:gd name="connsiteY32" fmla="*/ 346920 h 352628"/>
                <a:gd name="connsiteX33" fmla="*/ 178620 w 341089"/>
                <a:gd name="connsiteY33" fmla="*/ 345688 h 352628"/>
                <a:gd name="connsiteX34" fmla="*/ 180162 w 341089"/>
                <a:gd name="connsiteY34" fmla="*/ 342844 h 352628"/>
                <a:gd name="connsiteX35" fmla="*/ 206823 w 341089"/>
                <a:gd name="connsiteY35" fmla="*/ 264104 h 352628"/>
                <a:gd name="connsiteX36" fmla="*/ 267043 w 341089"/>
                <a:gd name="connsiteY36" fmla="*/ 205099 h 352628"/>
                <a:gd name="connsiteX37" fmla="*/ 332548 w 341089"/>
                <a:gd name="connsiteY37" fmla="*/ 184462 h 352628"/>
                <a:gd name="connsiteX38" fmla="*/ 340917 w 341089"/>
                <a:gd name="connsiteY38" fmla="*/ 173082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9" h="352628">
                  <a:moveTo>
                    <a:pt x="340917" y="173082"/>
                  </a:moveTo>
                  <a:cubicBezTo>
                    <a:pt x="340917" y="168117"/>
                    <a:pt x="337909" y="163646"/>
                    <a:pt x="333277" y="161856"/>
                  </a:cubicBezTo>
                  <a:lnTo>
                    <a:pt x="261680" y="134398"/>
                  </a:lnTo>
                  <a:cubicBezTo>
                    <a:pt x="236483" y="124721"/>
                    <a:pt x="216734" y="104566"/>
                    <a:pt x="207467" y="79128"/>
                  </a:cubicBezTo>
                  <a:lnTo>
                    <a:pt x="180247" y="4122"/>
                  </a:lnTo>
                  <a:cubicBezTo>
                    <a:pt x="180052" y="3563"/>
                    <a:pt x="179627" y="3157"/>
                    <a:pt x="179344" y="2648"/>
                  </a:cubicBezTo>
                  <a:cubicBezTo>
                    <a:pt x="179110" y="2242"/>
                    <a:pt x="178886" y="1823"/>
                    <a:pt x="178599" y="1455"/>
                  </a:cubicBezTo>
                  <a:cubicBezTo>
                    <a:pt x="178163" y="871"/>
                    <a:pt x="177726" y="350"/>
                    <a:pt x="177181" y="-120"/>
                  </a:cubicBezTo>
                  <a:cubicBezTo>
                    <a:pt x="176343" y="-869"/>
                    <a:pt x="175424" y="-1517"/>
                    <a:pt x="174392" y="-1974"/>
                  </a:cubicBezTo>
                  <a:cubicBezTo>
                    <a:pt x="173748" y="-2228"/>
                    <a:pt x="173093" y="-2470"/>
                    <a:pt x="172442" y="-2546"/>
                  </a:cubicBezTo>
                  <a:cubicBezTo>
                    <a:pt x="171793" y="-2711"/>
                    <a:pt x="171143" y="-2787"/>
                    <a:pt x="170488" y="-2787"/>
                  </a:cubicBezTo>
                  <a:lnTo>
                    <a:pt x="168380" y="-2546"/>
                  </a:lnTo>
                  <a:cubicBezTo>
                    <a:pt x="167729" y="-2470"/>
                    <a:pt x="167081" y="-2228"/>
                    <a:pt x="166430" y="-1974"/>
                  </a:cubicBezTo>
                  <a:cubicBezTo>
                    <a:pt x="165353" y="-1504"/>
                    <a:pt x="164421" y="-844"/>
                    <a:pt x="163568" y="-69"/>
                  </a:cubicBezTo>
                  <a:cubicBezTo>
                    <a:pt x="163042" y="388"/>
                    <a:pt x="162620" y="896"/>
                    <a:pt x="162194" y="1442"/>
                  </a:cubicBezTo>
                  <a:cubicBezTo>
                    <a:pt x="161951" y="1772"/>
                    <a:pt x="161747" y="2115"/>
                    <a:pt x="161543" y="2471"/>
                  </a:cubicBezTo>
                  <a:cubicBezTo>
                    <a:pt x="161207" y="3030"/>
                    <a:pt x="160731" y="3487"/>
                    <a:pt x="160492" y="4122"/>
                  </a:cubicBezTo>
                  <a:lnTo>
                    <a:pt x="133272" y="79128"/>
                  </a:lnTo>
                  <a:cubicBezTo>
                    <a:pt x="124083" y="104566"/>
                    <a:pt x="104334" y="124721"/>
                    <a:pt x="79147" y="134398"/>
                  </a:cubicBezTo>
                  <a:lnTo>
                    <a:pt x="7546" y="161856"/>
                  </a:lnTo>
                  <a:cubicBezTo>
                    <a:pt x="2918" y="163646"/>
                    <a:pt x="-173" y="168117"/>
                    <a:pt x="-173" y="173082"/>
                  </a:cubicBezTo>
                  <a:cubicBezTo>
                    <a:pt x="-173" y="178277"/>
                    <a:pt x="3240" y="182912"/>
                    <a:pt x="8201" y="184462"/>
                  </a:cubicBezTo>
                  <a:lnTo>
                    <a:pt x="73700" y="205099"/>
                  </a:lnTo>
                  <a:cubicBezTo>
                    <a:pt x="102062" y="214040"/>
                    <a:pt x="124416" y="235986"/>
                    <a:pt x="134001" y="264104"/>
                  </a:cubicBezTo>
                  <a:lnTo>
                    <a:pt x="160661" y="342844"/>
                  </a:lnTo>
                  <a:cubicBezTo>
                    <a:pt x="160983" y="343745"/>
                    <a:pt x="161390" y="344558"/>
                    <a:pt x="161876" y="345295"/>
                  </a:cubicBezTo>
                  <a:cubicBezTo>
                    <a:pt x="162204" y="345777"/>
                    <a:pt x="162526" y="346260"/>
                    <a:pt x="163017" y="346666"/>
                  </a:cubicBezTo>
                  <a:cubicBezTo>
                    <a:pt x="163989" y="347733"/>
                    <a:pt x="165215" y="348546"/>
                    <a:pt x="166668" y="349117"/>
                  </a:cubicBezTo>
                  <a:cubicBezTo>
                    <a:pt x="167081" y="349269"/>
                    <a:pt x="167571" y="349435"/>
                    <a:pt x="168052" y="349511"/>
                  </a:cubicBezTo>
                  <a:cubicBezTo>
                    <a:pt x="168786" y="349752"/>
                    <a:pt x="169595" y="349841"/>
                    <a:pt x="170409" y="349841"/>
                  </a:cubicBezTo>
                  <a:cubicBezTo>
                    <a:pt x="171222" y="349841"/>
                    <a:pt x="172036" y="349752"/>
                    <a:pt x="172765" y="349511"/>
                  </a:cubicBezTo>
                  <a:cubicBezTo>
                    <a:pt x="173257" y="349435"/>
                    <a:pt x="173748" y="349269"/>
                    <a:pt x="174149" y="349117"/>
                  </a:cubicBezTo>
                  <a:cubicBezTo>
                    <a:pt x="175449" y="348622"/>
                    <a:pt x="176585" y="347809"/>
                    <a:pt x="177558" y="346920"/>
                  </a:cubicBezTo>
                  <a:cubicBezTo>
                    <a:pt x="177969" y="346501"/>
                    <a:pt x="178292" y="346107"/>
                    <a:pt x="178620" y="345688"/>
                  </a:cubicBezTo>
                  <a:cubicBezTo>
                    <a:pt x="179269" y="344799"/>
                    <a:pt x="179835" y="343910"/>
                    <a:pt x="180162" y="342844"/>
                  </a:cubicBezTo>
                  <a:lnTo>
                    <a:pt x="206823" y="264104"/>
                  </a:lnTo>
                  <a:cubicBezTo>
                    <a:pt x="216327" y="235986"/>
                    <a:pt x="238756" y="214040"/>
                    <a:pt x="267043" y="205099"/>
                  </a:cubicBezTo>
                  <a:lnTo>
                    <a:pt x="332548" y="184462"/>
                  </a:lnTo>
                  <a:cubicBezTo>
                    <a:pt x="337583" y="182912"/>
                    <a:pt x="340917" y="178277"/>
                    <a:pt x="340917" y="173082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자유형: 도형 1165">
              <a:extLst>
                <a:ext uri="{FF2B5EF4-FFF2-40B4-BE49-F238E27FC236}">
                  <a16:creationId xmlns:a16="http://schemas.microsoft.com/office/drawing/2014/main" id="{668EED36-1CB7-ADED-1E93-8EA8C672DBAA}"/>
                </a:ext>
              </a:extLst>
            </p:cNvPr>
            <p:cNvSpPr/>
            <p:nvPr/>
          </p:nvSpPr>
          <p:spPr>
            <a:xfrm flipV="1">
              <a:off x="11838485" y="2626560"/>
              <a:ext cx="341088" cy="352628"/>
            </a:xfrm>
            <a:custGeom>
              <a:avLst/>
              <a:gdLst>
                <a:gd name="connsiteX0" fmla="*/ 340486 w 341088"/>
                <a:gd name="connsiteY0" fmla="*/ 173645 h 352628"/>
                <a:gd name="connsiteX1" fmla="*/ 332846 w 341088"/>
                <a:gd name="connsiteY1" fmla="*/ 162431 h 352628"/>
                <a:gd name="connsiteX2" fmla="*/ 261244 w 341088"/>
                <a:gd name="connsiteY2" fmla="*/ 134961 h 352628"/>
                <a:gd name="connsiteX3" fmla="*/ 207037 w 341088"/>
                <a:gd name="connsiteY3" fmla="*/ 79703 h 352628"/>
                <a:gd name="connsiteX4" fmla="*/ 179811 w 341088"/>
                <a:gd name="connsiteY4" fmla="*/ 4684 h 352628"/>
                <a:gd name="connsiteX5" fmla="*/ 178913 w 341088"/>
                <a:gd name="connsiteY5" fmla="*/ 3224 h 352628"/>
                <a:gd name="connsiteX6" fmla="*/ 178168 w 341088"/>
                <a:gd name="connsiteY6" fmla="*/ 2017 h 352628"/>
                <a:gd name="connsiteX7" fmla="*/ 176750 w 341088"/>
                <a:gd name="connsiteY7" fmla="*/ 455 h 352628"/>
                <a:gd name="connsiteX8" fmla="*/ 173967 w 341088"/>
                <a:gd name="connsiteY8" fmla="*/ -1412 h 352628"/>
                <a:gd name="connsiteX9" fmla="*/ 172013 w 341088"/>
                <a:gd name="connsiteY9" fmla="*/ -1984 h 352628"/>
                <a:gd name="connsiteX10" fmla="*/ 170058 w 341088"/>
                <a:gd name="connsiteY10" fmla="*/ -2225 h 352628"/>
                <a:gd name="connsiteX11" fmla="*/ 167950 w 341088"/>
                <a:gd name="connsiteY11" fmla="*/ -1984 h 352628"/>
                <a:gd name="connsiteX12" fmla="*/ 165994 w 341088"/>
                <a:gd name="connsiteY12" fmla="*/ -1412 h 352628"/>
                <a:gd name="connsiteX13" fmla="*/ 163137 w 341088"/>
                <a:gd name="connsiteY13" fmla="*/ 493 h 352628"/>
                <a:gd name="connsiteX14" fmla="*/ 161763 w 341088"/>
                <a:gd name="connsiteY14" fmla="*/ 2004 h 352628"/>
                <a:gd name="connsiteX15" fmla="*/ 161109 w 341088"/>
                <a:gd name="connsiteY15" fmla="*/ 3033 h 352628"/>
                <a:gd name="connsiteX16" fmla="*/ 160062 w 341088"/>
                <a:gd name="connsiteY16" fmla="*/ 4684 h 352628"/>
                <a:gd name="connsiteX17" fmla="*/ 132836 w 341088"/>
                <a:gd name="connsiteY17" fmla="*/ 79703 h 352628"/>
                <a:gd name="connsiteX18" fmla="*/ 78717 w 341088"/>
                <a:gd name="connsiteY18" fmla="*/ 134961 h 352628"/>
                <a:gd name="connsiteX19" fmla="*/ 7116 w 341088"/>
                <a:gd name="connsiteY19" fmla="*/ 162431 h 352628"/>
                <a:gd name="connsiteX20" fmla="*/ -603 w 341088"/>
                <a:gd name="connsiteY20" fmla="*/ 173645 h 352628"/>
                <a:gd name="connsiteX21" fmla="*/ 7766 w 341088"/>
                <a:gd name="connsiteY21" fmla="*/ 185024 h 352628"/>
                <a:gd name="connsiteX22" fmla="*/ 73270 w 341088"/>
                <a:gd name="connsiteY22" fmla="*/ 205674 h 352628"/>
                <a:gd name="connsiteX23" fmla="*/ 133570 w 341088"/>
                <a:gd name="connsiteY23" fmla="*/ 264666 h 352628"/>
                <a:gd name="connsiteX24" fmla="*/ 160230 w 341088"/>
                <a:gd name="connsiteY24" fmla="*/ 343418 h 352628"/>
                <a:gd name="connsiteX25" fmla="*/ 161445 w 341088"/>
                <a:gd name="connsiteY25" fmla="*/ 345857 h 352628"/>
                <a:gd name="connsiteX26" fmla="*/ 162587 w 341088"/>
                <a:gd name="connsiteY26" fmla="*/ 347228 h 352628"/>
                <a:gd name="connsiteX27" fmla="*/ 166238 w 341088"/>
                <a:gd name="connsiteY27" fmla="*/ 349667 h 352628"/>
                <a:gd name="connsiteX28" fmla="*/ 167622 w 341088"/>
                <a:gd name="connsiteY28" fmla="*/ 350086 h 352628"/>
                <a:gd name="connsiteX29" fmla="*/ 169978 w 341088"/>
                <a:gd name="connsiteY29" fmla="*/ 350403 h 352628"/>
                <a:gd name="connsiteX30" fmla="*/ 172335 w 341088"/>
                <a:gd name="connsiteY30" fmla="*/ 350086 h 352628"/>
                <a:gd name="connsiteX31" fmla="*/ 173720 w 341088"/>
                <a:gd name="connsiteY31" fmla="*/ 349667 h 352628"/>
                <a:gd name="connsiteX32" fmla="*/ 177132 w 341088"/>
                <a:gd name="connsiteY32" fmla="*/ 347482 h 352628"/>
                <a:gd name="connsiteX33" fmla="*/ 178189 w 341088"/>
                <a:gd name="connsiteY33" fmla="*/ 346263 h 352628"/>
                <a:gd name="connsiteX34" fmla="*/ 179732 w 341088"/>
                <a:gd name="connsiteY34" fmla="*/ 343418 h 352628"/>
                <a:gd name="connsiteX35" fmla="*/ 206392 w 341088"/>
                <a:gd name="connsiteY35" fmla="*/ 264666 h 352628"/>
                <a:gd name="connsiteX36" fmla="*/ 266607 w 341088"/>
                <a:gd name="connsiteY36" fmla="*/ 205674 h 352628"/>
                <a:gd name="connsiteX37" fmla="*/ 332112 w 341088"/>
                <a:gd name="connsiteY37" fmla="*/ 185024 h 352628"/>
                <a:gd name="connsiteX38" fmla="*/ 340486 w 341088"/>
                <a:gd name="connsiteY38" fmla="*/ 173645 h 35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41088" h="352628">
                  <a:moveTo>
                    <a:pt x="340486" y="173645"/>
                  </a:moveTo>
                  <a:cubicBezTo>
                    <a:pt x="340486" y="168692"/>
                    <a:pt x="337480" y="164221"/>
                    <a:pt x="332846" y="162431"/>
                  </a:cubicBezTo>
                  <a:lnTo>
                    <a:pt x="261244" y="134961"/>
                  </a:lnTo>
                  <a:cubicBezTo>
                    <a:pt x="236054" y="125283"/>
                    <a:pt x="216299" y="105128"/>
                    <a:pt x="207037" y="79703"/>
                  </a:cubicBezTo>
                  <a:lnTo>
                    <a:pt x="179811" y="4684"/>
                  </a:lnTo>
                  <a:cubicBezTo>
                    <a:pt x="179623" y="4125"/>
                    <a:pt x="179191" y="3731"/>
                    <a:pt x="178913" y="3224"/>
                  </a:cubicBezTo>
                  <a:cubicBezTo>
                    <a:pt x="178680" y="2804"/>
                    <a:pt x="178452" y="2398"/>
                    <a:pt x="178168" y="2017"/>
                  </a:cubicBezTo>
                  <a:cubicBezTo>
                    <a:pt x="177728" y="1433"/>
                    <a:pt x="177296" y="912"/>
                    <a:pt x="176750" y="455"/>
                  </a:cubicBezTo>
                  <a:cubicBezTo>
                    <a:pt x="175912" y="-294"/>
                    <a:pt x="174993" y="-955"/>
                    <a:pt x="173967" y="-1412"/>
                  </a:cubicBezTo>
                  <a:cubicBezTo>
                    <a:pt x="173307" y="-1653"/>
                    <a:pt x="172662" y="-1895"/>
                    <a:pt x="172013" y="-1984"/>
                  </a:cubicBezTo>
                  <a:cubicBezTo>
                    <a:pt x="171357" y="-2136"/>
                    <a:pt x="170707" y="-2225"/>
                    <a:pt x="170058" y="-2225"/>
                  </a:cubicBezTo>
                  <a:lnTo>
                    <a:pt x="167950" y="-1984"/>
                  </a:lnTo>
                  <a:cubicBezTo>
                    <a:pt x="167300" y="-1895"/>
                    <a:pt x="166644" y="-1653"/>
                    <a:pt x="165994" y="-1412"/>
                  </a:cubicBezTo>
                  <a:cubicBezTo>
                    <a:pt x="164924" y="-942"/>
                    <a:pt x="163985" y="-269"/>
                    <a:pt x="163137" y="493"/>
                  </a:cubicBezTo>
                  <a:cubicBezTo>
                    <a:pt x="162611" y="950"/>
                    <a:pt x="162189" y="1458"/>
                    <a:pt x="161763" y="2004"/>
                  </a:cubicBezTo>
                  <a:cubicBezTo>
                    <a:pt x="161520" y="2335"/>
                    <a:pt x="161317" y="2677"/>
                    <a:pt x="161109" y="3033"/>
                  </a:cubicBezTo>
                  <a:cubicBezTo>
                    <a:pt x="160766" y="3592"/>
                    <a:pt x="160294" y="4062"/>
                    <a:pt x="160062" y="4684"/>
                  </a:cubicBezTo>
                  <a:lnTo>
                    <a:pt x="132836" y="79703"/>
                  </a:lnTo>
                  <a:cubicBezTo>
                    <a:pt x="123654" y="105128"/>
                    <a:pt x="103904" y="125283"/>
                    <a:pt x="78717" y="134961"/>
                  </a:cubicBezTo>
                  <a:lnTo>
                    <a:pt x="7116" y="162431"/>
                  </a:lnTo>
                  <a:cubicBezTo>
                    <a:pt x="2482" y="164221"/>
                    <a:pt x="-603" y="168692"/>
                    <a:pt x="-603" y="173645"/>
                  </a:cubicBezTo>
                  <a:cubicBezTo>
                    <a:pt x="-603" y="178852"/>
                    <a:pt x="2804" y="183475"/>
                    <a:pt x="7766" y="185024"/>
                  </a:cubicBezTo>
                  <a:lnTo>
                    <a:pt x="73270" y="205674"/>
                  </a:lnTo>
                  <a:cubicBezTo>
                    <a:pt x="101637" y="214602"/>
                    <a:pt x="123985" y="236548"/>
                    <a:pt x="133570" y="264666"/>
                  </a:cubicBezTo>
                  <a:lnTo>
                    <a:pt x="160230" y="343418"/>
                  </a:lnTo>
                  <a:cubicBezTo>
                    <a:pt x="160552" y="344320"/>
                    <a:pt x="160960" y="345120"/>
                    <a:pt x="161445" y="345857"/>
                  </a:cubicBezTo>
                  <a:cubicBezTo>
                    <a:pt x="161773" y="346339"/>
                    <a:pt x="162095" y="346835"/>
                    <a:pt x="162587" y="347228"/>
                  </a:cubicBezTo>
                  <a:cubicBezTo>
                    <a:pt x="163560" y="348295"/>
                    <a:pt x="164775" y="349108"/>
                    <a:pt x="166238" y="349667"/>
                  </a:cubicBezTo>
                  <a:cubicBezTo>
                    <a:pt x="166644" y="349845"/>
                    <a:pt x="167136" y="349997"/>
                    <a:pt x="167622" y="350086"/>
                  </a:cubicBezTo>
                  <a:cubicBezTo>
                    <a:pt x="168351" y="350327"/>
                    <a:pt x="169165" y="350403"/>
                    <a:pt x="169978" y="350403"/>
                  </a:cubicBezTo>
                  <a:cubicBezTo>
                    <a:pt x="170792" y="350403"/>
                    <a:pt x="171601" y="350327"/>
                    <a:pt x="172335" y="350086"/>
                  </a:cubicBezTo>
                  <a:cubicBezTo>
                    <a:pt x="172826" y="349997"/>
                    <a:pt x="173307" y="349845"/>
                    <a:pt x="173720" y="349667"/>
                  </a:cubicBezTo>
                  <a:cubicBezTo>
                    <a:pt x="175019" y="349184"/>
                    <a:pt x="176154" y="348371"/>
                    <a:pt x="177132" y="347482"/>
                  </a:cubicBezTo>
                  <a:cubicBezTo>
                    <a:pt x="177539" y="347076"/>
                    <a:pt x="177861" y="346670"/>
                    <a:pt x="178189" y="346263"/>
                  </a:cubicBezTo>
                  <a:cubicBezTo>
                    <a:pt x="178839" y="345374"/>
                    <a:pt x="179409" y="344472"/>
                    <a:pt x="179732" y="343418"/>
                  </a:cubicBezTo>
                  <a:lnTo>
                    <a:pt x="206392" y="264666"/>
                  </a:lnTo>
                  <a:cubicBezTo>
                    <a:pt x="215896" y="236548"/>
                    <a:pt x="238326" y="214602"/>
                    <a:pt x="266607" y="205674"/>
                  </a:cubicBezTo>
                  <a:lnTo>
                    <a:pt x="332112" y="185024"/>
                  </a:lnTo>
                  <a:cubicBezTo>
                    <a:pt x="337147" y="183475"/>
                    <a:pt x="340486" y="178852"/>
                    <a:pt x="340486" y="17364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자유형: 도형 1166">
              <a:extLst>
                <a:ext uri="{FF2B5EF4-FFF2-40B4-BE49-F238E27FC236}">
                  <a16:creationId xmlns:a16="http://schemas.microsoft.com/office/drawing/2014/main" id="{56D39695-75D9-A866-77F8-FF24B3F6F107}"/>
                </a:ext>
              </a:extLst>
            </p:cNvPr>
            <p:cNvSpPr/>
            <p:nvPr/>
          </p:nvSpPr>
          <p:spPr>
            <a:xfrm flipV="1">
              <a:off x="11944793" y="2240188"/>
              <a:ext cx="68649" cy="68643"/>
            </a:xfrm>
            <a:custGeom>
              <a:avLst/>
              <a:gdLst>
                <a:gd name="connsiteX0" fmla="*/ -583 w 68649"/>
                <a:gd name="connsiteY0" fmla="*/ 31632 h 68643"/>
                <a:gd name="connsiteX1" fmla="*/ 33742 w 68649"/>
                <a:gd name="connsiteY1" fmla="*/ 65947 h 68643"/>
                <a:gd name="connsiteX2" fmla="*/ 68067 w 68649"/>
                <a:gd name="connsiteY2" fmla="*/ 31632 h 68643"/>
                <a:gd name="connsiteX3" fmla="*/ 33742 w 68649"/>
                <a:gd name="connsiteY3" fmla="*/ -2696 h 68643"/>
                <a:gd name="connsiteX4" fmla="*/ -583 w 68649"/>
                <a:gd name="connsiteY4" fmla="*/ 31632 h 68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9" h="68643">
                  <a:moveTo>
                    <a:pt x="-583" y="31632"/>
                  </a:moveTo>
                  <a:cubicBezTo>
                    <a:pt x="-583" y="50580"/>
                    <a:pt x="14781" y="65947"/>
                    <a:pt x="33742" y="65947"/>
                  </a:cubicBezTo>
                  <a:cubicBezTo>
                    <a:pt x="52703" y="65947"/>
                    <a:pt x="68067" y="50580"/>
                    <a:pt x="68067" y="31632"/>
                  </a:cubicBezTo>
                  <a:cubicBezTo>
                    <a:pt x="68067" y="12670"/>
                    <a:pt x="52703" y="-2696"/>
                    <a:pt x="33742" y="-2696"/>
                  </a:cubicBezTo>
                  <a:cubicBezTo>
                    <a:pt x="14781" y="-2696"/>
                    <a:pt x="-583" y="12670"/>
                    <a:pt x="-583" y="31632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자유형: 도형 1167">
              <a:extLst>
                <a:ext uri="{FF2B5EF4-FFF2-40B4-BE49-F238E27FC236}">
                  <a16:creationId xmlns:a16="http://schemas.microsoft.com/office/drawing/2014/main" id="{5F178E47-4E41-4CEA-403E-22E51B1FAED9}"/>
                </a:ext>
              </a:extLst>
            </p:cNvPr>
            <p:cNvSpPr/>
            <p:nvPr/>
          </p:nvSpPr>
          <p:spPr>
            <a:xfrm flipV="1">
              <a:off x="11367394" y="2811091"/>
              <a:ext cx="68654" cy="68656"/>
            </a:xfrm>
            <a:custGeom>
              <a:avLst/>
              <a:gdLst>
                <a:gd name="connsiteX0" fmla="*/ -189 w 68654"/>
                <a:gd name="connsiteY0" fmla="*/ 32141 h 68656"/>
                <a:gd name="connsiteX1" fmla="*/ 34137 w 68654"/>
                <a:gd name="connsiteY1" fmla="*/ 66469 h 68656"/>
                <a:gd name="connsiteX2" fmla="*/ 68466 w 68654"/>
                <a:gd name="connsiteY2" fmla="*/ 32141 h 68656"/>
                <a:gd name="connsiteX3" fmla="*/ 34137 w 68654"/>
                <a:gd name="connsiteY3" fmla="*/ -2187 h 68656"/>
                <a:gd name="connsiteX4" fmla="*/ -189 w 68654"/>
                <a:gd name="connsiteY4" fmla="*/ 32141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54" h="68656">
                  <a:moveTo>
                    <a:pt x="-189" y="32141"/>
                  </a:moveTo>
                  <a:cubicBezTo>
                    <a:pt x="-189" y="51090"/>
                    <a:pt x="15176" y="66469"/>
                    <a:pt x="34137" y="66469"/>
                  </a:cubicBezTo>
                  <a:cubicBezTo>
                    <a:pt x="53092" y="66469"/>
                    <a:pt x="68466" y="51090"/>
                    <a:pt x="68466" y="32141"/>
                  </a:cubicBezTo>
                  <a:cubicBezTo>
                    <a:pt x="68466" y="13180"/>
                    <a:pt x="53092" y="-2187"/>
                    <a:pt x="34137" y="-2187"/>
                  </a:cubicBezTo>
                  <a:cubicBezTo>
                    <a:pt x="15176" y="-2187"/>
                    <a:pt x="-189" y="13180"/>
                    <a:pt x="-189" y="32141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자유형: 도형 1168">
              <a:extLst>
                <a:ext uri="{FF2B5EF4-FFF2-40B4-BE49-F238E27FC236}">
                  <a16:creationId xmlns:a16="http://schemas.microsoft.com/office/drawing/2014/main" id="{39B3102D-6E29-BDA6-6993-9058F12BACF3}"/>
                </a:ext>
              </a:extLst>
            </p:cNvPr>
            <p:cNvSpPr/>
            <p:nvPr/>
          </p:nvSpPr>
          <p:spPr>
            <a:xfrm flipV="1">
              <a:off x="11248312" y="2515574"/>
              <a:ext cx="37098" cy="37109"/>
            </a:xfrm>
            <a:custGeom>
              <a:avLst/>
              <a:gdLst>
                <a:gd name="connsiteX0" fmla="*/ -97 w 37098"/>
                <a:gd name="connsiteY0" fmla="*/ 16090 h 37109"/>
                <a:gd name="connsiteX1" fmla="*/ 18452 w 37098"/>
                <a:gd name="connsiteY1" fmla="*/ 34645 h 37109"/>
                <a:gd name="connsiteX2" fmla="*/ 37002 w 37098"/>
                <a:gd name="connsiteY2" fmla="*/ 16090 h 37109"/>
                <a:gd name="connsiteX3" fmla="*/ 18452 w 37098"/>
                <a:gd name="connsiteY3" fmla="*/ -2465 h 37109"/>
                <a:gd name="connsiteX4" fmla="*/ -97 w 37098"/>
                <a:gd name="connsiteY4" fmla="*/ 16090 h 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98" h="37109">
                  <a:moveTo>
                    <a:pt x="-97" y="16090"/>
                  </a:moveTo>
                  <a:cubicBezTo>
                    <a:pt x="-97" y="26326"/>
                    <a:pt x="8208" y="34645"/>
                    <a:pt x="18452" y="34645"/>
                  </a:cubicBezTo>
                  <a:cubicBezTo>
                    <a:pt x="28697" y="34645"/>
                    <a:pt x="37002" y="26326"/>
                    <a:pt x="37002" y="16090"/>
                  </a:cubicBezTo>
                  <a:cubicBezTo>
                    <a:pt x="37002" y="5841"/>
                    <a:pt x="28697" y="-2465"/>
                    <a:pt x="18452" y="-2465"/>
                  </a:cubicBezTo>
                  <a:cubicBezTo>
                    <a:pt x="8208" y="-2465"/>
                    <a:pt x="-97" y="5841"/>
                    <a:pt x="-97" y="16090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자유형: 도형 1169">
              <a:extLst>
                <a:ext uri="{FF2B5EF4-FFF2-40B4-BE49-F238E27FC236}">
                  <a16:creationId xmlns:a16="http://schemas.microsoft.com/office/drawing/2014/main" id="{CD021588-9BA5-0A3C-516E-9F023B0A61BE}"/>
                </a:ext>
              </a:extLst>
            </p:cNvPr>
            <p:cNvSpPr/>
            <p:nvPr/>
          </p:nvSpPr>
          <p:spPr>
            <a:xfrm flipV="1">
              <a:off x="12086799" y="2391877"/>
              <a:ext cx="44975" cy="44983"/>
            </a:xfrm>
            <a:custGeom>
              <a:avLst/>
              <a:gdLst>
                <a:gd name="connsiteX0" fmla="*/ -671 w 44975"/>
                <a:gd name="connsiteY0" fmla="*/ 19920 h 44983"/>
                <a:gd name="connsiteX1" fmla="*/ 21816 w 44975"/>
                <a:gd name="connsiteY1" fmla="*/ 42412 h 44983"/>
                <a:gd name="connsiteX2" fmla="*/ 44304 w 44975"/>
                <a:gd name="connsiteY2" fmla="*/ 19920 h 44983"/>
                <a:gd name="connsiteX3" fmla="*/ 21816 w 44975"/>
                <a:gd name="connsiteY3" fmla="*/ -2572 h 44983"/>
                <a:gd name="connsiteX4" fmla="*/ -671 w 44975"/>
                <a:gd name="connsiteY4" fmla="*/ 19920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83">
                  <a:moveTo>
                    <a:pt x="-671" y="19920"/>
                  </a:moveTo>
                  <a:cubicBezTo>
                    <a:pt x="-671" y="32341"/>
                    <a:pt x="9400" y="42412"/>
                    <a:pt x="21816" y="42412"/>
                  </a:cubicBezTo>
                  <a:cubicBezTo>
                    <a:pt x="34240" y="42412"/>
                    <a:pt x="44304" y="32341"/>
                    <a:pt x="44304" y="19920"/>
                  </a:cubicBezTo>
                  <a:cubicBezTo>
                    <a:pt x="44304" y="7499"/>
                    <a:pt x="34240" y="-2572"/>
                    <a:pt x="21816" y="-2572"/>
                  </a:cubicBezTo>
                  <a:cubicBezTo>
                    <a:pt x="9400" y="-2572"/>
                    <a:pt x="-671" y="7499"/>
                    <a:pt x="-671" y="19920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자유형: 도형 1170">
              <a:extLst>
                <a:ext uri="{FF2B5EF4-FFF2-40B4-BE49-F238E27FC236}">
                  <a16:creationId xmlns:a16="http://schemas.microsoft.com/office/drawing/2014/main" id="{A189798D-F5C3-9A7D-E707-8B0C7E975A98}"/>
                </a:ext>
              </a:extLst>
            </p:cNvPr>
            <p:cNvSpPr/>
            <p:nvPr/>
          </p:nvSpPr>
          <p:spPr>
            <a:xfrm flipV="1">
              <a:off x="12041819" y="2172713"/>
              <a:ext cx="44980" cy="44983"/>
            </a:xfrm>
            <a:custGeom>
              <a:avLst/>
              <a:gdLst>
                <a:gd name="connsiteX0" fmla="*/ -641 w 44980"/>
                <a:gd name="connsiteY0" fmla="*/ 19725 h 44983"/>
                <a:gd name="connsiteX1" fmla="*/ 21852 w 44980"/>
                <a:gd name="connsiteY1" fmla="*/ 42216 h 44983"/>
                <a:gd name="connsiteX2" fmla="*/ 44340 w 44980"/>
                <a:gd name="connsiteY2" fmla="*/ 19725 h 44983"/>
                <a:gd name="connsiteX3" fmla="*/ 21852 w 44980"/>
                <a:gd name="connsiteY3" fmla="*/ -2767 h 44983"/>
                <a:gd name="connsiteX4" fmla="*/ -641 w 44980"/>
                <a:gd name="connsiteY4" fmla="*/ 19725 h 44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0" h="44983">
                  <a:moveTo>
                    <a:pt x="-641" y="19725"/>
                  </a:moveTo>
                  <a:cubicBezTo>
                    <a:pt x="-641" y="32145"/>
                    <a:pt x="9430" y="42216"/>
                    <a:pt x="21852" y="42216"/>
                  </a:cubicBezTo>
                  <a:cubicBezTo>
                    <a:pt x="34274" y="42216"/>
                    <a:pt x="44340" y="32145"/>
                    <a:pt x="44340" y="19725"/>
                  </a:cubicBezTo>
                  <a:cubicBezTo>
                    <a:pt x="44340" y="7304"/>
                    <a:pt x="34274" y="-2767"/>
                    <a:pt x="21852" y="-2767"/>
                  </a:cubicBezTo>
                  <a:cubicBezTo>
                    <a:pt x="9430" y="-2767"/>
                    <a:pt x="-641" y="7304"/>
                    <a:pt x="-641" y="1972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자유형: 도형 1171">
              <a:extLst>
                <a:ext uri="{FF2B5EF4-FFF2-40B4-BE49-F238E27FC236}">
                  <a16:creationId xmlns:a16="http://schemas.microsoft.com/office/drawing/2014/main" id="{5A885744-8B2C-0487-75C7-67732B39F2E1}"/>
                </a:ext>
              </a:extLst>
            </p:cNvPr>
            <p:cNvSpPr/>
            <p:nvPr/>
          </p:nvSpPr>
          <p:spPr>
            <a:xfrm flipV="1">
              <a:off x="11436049" y="2665193"/>
              <a:ext cx="44975" cy="44970"/>
            </a:xfrm>
            <a:custGeom>
              <a:avLst/>
              <a:gdLst>
                <a:gd name="connsiteX0" fmla="*/ -227 w 44975"/>
                <a:gd name="connsiteY0" fmla="*/ 20151 h 44970"/>
                <a:gd name="connsiteX1" fmla="*/ 22255 w 44975"/>
                <a:gd name="connsiteY1" fmla="*/ 42643 h 44970"/>
                <a:gd name="connsiteX2" fmla="*/ 44748 w 44975"/>
                <a:gd name="connsiteY2" fmla="*/ 20151 h 44970"/>
                <a:gd name="connsiteX3" fmla="*/ 22255 w 44975"/>
                <a:gd name="connsiteY3" fmla="*/ -2328 h 44970"/>
                <a:gd name="connsiteX4" fmla="*/ -227 w 44975"/>
                <a:gd name="connsiteY4" fmla="*/ 20151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5" h="44970">
                  <a:moveTo>
                    <a:pt x="-227" y="20151"/>
                  </a:moveTo>
                  <a:cubicBezTo>
                    <a:pt x="-227" y="32585"/>
                    <a:pt x="9834" y="42643"/>
                    <a:pt x="22255" y="42643"/>
                  </a:cubicBezTo>
                  <a:cubicBezTo>
                    <a:pt x="34677" y="42643"/>
                    <a:pt x="44748" y="32585"/>
                    <a:pt x="44748" y="20151"/>
                  </a:cubicBezTo>
                  <a:cubicBezTo>
                    <a:pt x="44748" y="7731"/>
                    <a:pt x="34677" y="-2328"/>
                    <a:pt x="22255" y="-2328"/>
                  </a:cubicBezTo>
                  <a:cubicBezTo>
                    <a:pt x="9834" y="-2328"/>
                    <a:pt x="-227" y="7731"/>
                    <a:pt x="-227" y="20151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16" name="자유형: 도형 1215">
            <a:extLst>
              <a:ext uri="{FF2B5EF4-FFF2-40B4-BE49-F238E27FC236}">
                <a16:creationId xmlns:a16="http://schemas.microsoft.com/office/drawing/2014/main" id="{FF302CF3-BA95-DB51-F786-54BB9EA3510D}"/>
              </a:ext>
            </a:extLst>
          </p:cNvPr>
          <p:cNvSpPr/>
          <p:nvPr/>
        </p:nvSpPr>
        <p:spPr>
          <a:xfrm>
            <a:off x="3801762" y="5207371"/>
            <a:ext cx="4621533" cy="1179384"/>
          </a:xfrm>
          <a:custGeom>
            <a:avLst/>
            <a:gdLst/>
            <a:ahLst/>
            <a:cxnLst/>
            <a:rect l="l" t="t" r="r" b="b"/>
            <a:pathLst>
              <a:path w="4621533" h="1179384">
                <a:moveTo>
                  <a:pt x="4087124" y="1078495"/>
                </a:moveTo>
                <a:lnTo>
                  <a:pt x="4327306" y="1078495"/>
                </a:lnTo>
                <a:lnTo>
                  <a:pt x="4327306" y="1094040"/>
                </a:lnTo>
                <a:lnTo>
                  <a:pt x="4215749" y="1094040"/>
                </a:lnTo>
                <a:lnTo>
                  <a:pt x="4215749" y="1179384"/>
                </a:lnTo>
                <a:lnTo>
                  <a:pt x="4197461" y="1179384"/>
                </a:lnTo>
                <a:lnTo>
                  <a:pt x="4197461" y="1094040"/>
                </a:lnTo>
                <a:lnTo>
                  <a:pt x="4087124" y="1094040"/>
                </a:lnTo>
                <a:close/>
                <a:moveTo>
                  <a:pt x="4344299" y="1065389"/>
                </a:moveTo>
                <a:lnTo>
                  <a:pt x="4583871" y="1065389"/>
                </a:lnTo>
                <a:lnTo>
                  <a:pt x="4583871" y="1080933"/>
                </a:lnTo>
                <a:lnTo>
                  <a:pt x="4472924" y="1080933"/>
                </a:lnTo>
                <a:lnTo>
                  <a:pt x="4472924" y="1179384"/>
                </a:lnTo>
                <a:lnTo>
                  <a:pt x="4454636" y="1179384"/>
                </a:lnTo>
                <a:lnTo>
                  <a:pt x="4454636" y="1080933"/>
                </a:lnTo>
                <a:lnTo>
                  <a:pt x="4344299" y="1080933"/>
                </a:lnTo>
                <a:close/>
                <a:moveTo>
                  <a:pt x="4206300" y="939201"/>
                </a:moveTo>
                <a:cubicBezTo>
                  <a:pt x="4191721" y="939449"/>
                  <a:pt x="4179961" y="943983"/>
                  <a:pt x="4171020" y="952803"/>
                </a:cubicBezTo>
                <a:cubicBezTo>
                  <a:pt x="4162079" y="961623"/>
                  <a:pt x="4157482" y="973244"/>
                  <a:pt x="4157228" y="987664"/>
                </a:cubicBezTo>
                <a:cubicBezTo>
                  <a:pt x="4157482" y="1001806"/>
                  <a:pt x="4162079" y="1013299"/>
                  <a:pt x="4171020" y="1022145"/>
                </a:cubicBezTo>
                <a:cubicBezTo>
                  <a:pt x="4179961" y="1030991"/>
                  <a:pt x="4191721" y="1035550"/>
                  <a:pt x="4206300" y="1035823"/>
                </a:cubicBezTo>
                <a:cubicBezTo>
                  <a:pt x="4221490" y="1035582"/>
                  <a:pt x="4233707" y="1031111"/>
                  <a:pt x="4242953" y="1022412"/>
                </a:cubicBezTo>
                <a:cubicBezTo>
                  <a:pt x="4252198" y="1013712"/>
                  <a:pt x="4256948" y="1002231"/>
                  <a:pt x="4257202" y="987969"/>
                </a:cubicBezTo>
                <a:cubicBezTo>
                  <a:pt x="4256948" y="973536"/>
                  <a:pt x="4252198" y="961864"/>
                  <a:pt x="4242953" y="952955"/>
                </a:cubicBezTo>
                <a:cubicBezTo>
                  <a:pt x="4233707" y="944046"/>
                  <a:pt x="4221490" y="939462"/>
                  <a:pt x="4206300" y="939201"/>
                </a:cubicBezTo>
                <a:close/>
                <a:moveTo>
                  <a:pt x="4454636" y="924876"/>
                </a:moveTo>
                <a:lnTo>
                  <a:pt x="4474448" y="924876"/>
                </a:lnTo>
                <a:lnTo>
                  <a:pt x="4474448" y="948040"/>
                </a:lnTo>
                <a:cubicBezTo>
                  <a:pt x="4474194" y="951533"/>
                  <a:pt x="4475388" y="955140"/>
                  <a:pt x="4478030" y="958861"/>
                </a:cubicBezTo>
                <a:cubicBezTo>
                  <a:pt x="4480671" y="962582"/>
                  <a:pt x="4486285" y="967408"/>
                  <a:pt x="4494870" y="973339"/>
                </a:cubicBezTo>
                <a:lnTo>
                  <a:pt x="4563145" y="1021802"/>
                </a:lnTo>
                <a:lnTo>
                  <a:pt x="4553391" y="1035213"/>
                </a:lnTo>
                <a:lnTo>
                  <a:pt x="4485116" y="986750"/>
                </a:lnTo>
                <a:cubicBezTo>
                  <a:pt x="4475413" y="979994"/>
                  <a:pt x="4468606" y="973694"/>
                  <a:pt x="4464695" y="967852"/>
                </a:cubicBezTo>
                <a:cubicBezTo>
                  <a:pt x="4462574" y="970754"/>
                  <a:pt x="4459805" y="973790"/>
                  <a:pt x="4456389" y="976958"/>
                </a:cubicBezTo>
                <a:cubicBezTo>
                  <a:pt x="4452973" y="980127"/>
                  <a:pt x="4448832" y="983391"/>
                  <a:pt x="4443968" y="986750"/>
                </a:cubicBezTo>
                <a:lnTo>
                  <a:pt x="4375693" y="1035213"/>
                </a:lnTo>
                <a:lnTo>
                  <a:pt x="4365939" y="1021802"/>
                </a:lnTo>
                <a:lnTo>
                  <a:pt x="4434215" y="973339"/>
                </a:lnTo>
                <a:cubicBezTo>
                  <a:pt x="4442800" y="967408"/>
                  <a:pt x="4448413" y="962582"/>
                  <a:pt x="4451055" y="958861"/>
                </a:cubicBezTo>
                <a:cubicBezTo>
                  <a:pt x="4453696" y="955140"/>
                  <a:pt x="4454890" y="951533"/>
                  <a:pt x="4454636" y="948040"/>
                </a:cubicBezTo>
                <a:close/>
                <a:moveTo>
                  <a:pt x="4206300" y="922742"/>
                </a:moveTo>
                <a:cubicBezTo>
                  <a:pt x="4226760" y="923066"/>
                  <a:pt x="4243219" y="929124"/>
                  <a:pt x="4255678" y="940916"/>
                </a:cubicBezTo>
                <a:cubicBezTo>
                  <a:pt x="4268137" y="952708"/>
                  <a:pt x="4274537" y="968291"/>
                  <a:pt x="4274880" y="987664"/>
                </a:cubicBezTo>
                <a:cubicBezTo>
                  <a:pt x="4274537" y="1006880"/>
                  <a:pt x="4268137" y="1022323"/>
                  <a:pt x="4255678" y="1033994"/>
                </a:cubicBezTo>
                <a:cubicBezTo>
                  <a:pt x="4243219" y="1045665"/>
                  <a:pt x="4226760" y="1051660"/>
                  <a:pt x="4206300" y="1051977"/>
                </a:cubicBezTo>
                <a:cubicBezTo>
                  <a:pt x="4186450" y="1051660"/>
                  <a:pt x="4170448" y="1045665"/>
                  <a:pt x="4158294" y="1033994"/>
                </a:cubicBezTo>
                <a:cubicBezTo>
                  <a:pt x="4146141" y="1022323"/>
                  <a:pt x="4139892" y="1006880"/>
                  <a:pt x="4139549" y="987664"/>
                </a:cubicBezTo>
                <a:cubicBezTo>
                  <a:pt x="4139892" y="968291"/>
                  <a:pt x="4146141" y="952708"/>
                  <a:pt x="4158294" y="940916"/>
                </a:cubicBezTo>
                <a:cubicBezTo>
                  <a:pt x="4170448" y="929124"/>
                  <a:pt x="4186450" y="923066"/>
                  <a:pt x="4206300" y="922742"/>
                </a:cubicBezTo>
                <a:close/>
                <a:moveTo>
                  <a:pt x="13764" y="904776"/>
                </a:moveTo>
                <a:lnTo>
                  <a:pt x="253946" y="904776"/>
                </a:lnTo>
                <a:lnTo>
                  <a:pt x="253946" y="920321"/>
                </a:lnTo>
                <a:lnTo>
                  <a:pt x="142390" y="920321"/>
                </a:lnTo>
                <a:lnTo>
                  <a:pt x="142390" y="1005665"/>
                </a:lnTo>
                <a:lnTo>
                  <a:pt x="124102" y="1005665"/>
                </a:lnTo>
                <a:lnTo>
                  <a:pt x="124102" y="920321"/>
                </a:lnTo>
                <a:lnTo>
                  <a:pt x="13764" y="920321"/>
                </a:lnTo>
                <a:close/>
                <a:moveTo>
                  <a:pt x="270939" y="891670"/>
                </a:moveTo>
                <a:lnTo>
                  <a:pt x="510512" y="891670"/>
                </a:lnTo>
                <a:lnTo>
                  <a:pt x="510512" y="907215"/>
                </a:lnTo>
                <a:lnTo>
                  <a:pt x="399565" y="907215"/>
                </a:lnTo>
                <a:lnTo>
                  <a:pt x="399565" y="1005665"/>
                </a:lnTo>
                <a:lnTo>
                  <a:pt x="381277" y="1005665"/>
                </a:lnTo>
                <a:lnTo>
                  <a:pt x="381277" y="907215"/>
                </a:lnTo>
                <a:lnTo>
                  <a:pt x="270939" y="907215"/>
                </a:lnTo>
                <a:close/>
                <a:moveTo>
                  <a:pt x="132941" y="765483"/>
                </a:moveTo>
                <a:cubicBezTo>
                  <a:pt x="118361" y="765730"/>
                  <a:pt x="106601" y="770264"/>
                  <a:pt x="97660" y="779085"/>
                </a:cubicBezTo>
                <a:cubicBezTo>
                  <a:pt x="88719" y="787905"/>
                  <a:pt x="84122" y="799525"/>
                  <a:pt x="83868" y="813946"/>
                </a:cubicBezTo>
                <a:cubicBezTo>
                  <a:pt x="84122" y="828087"/>
                  <a:pt x="88719" y="839581"/>
                  <a:pt x="97660" y="848427"/>
                </a:cubicBezTo>
                <a:cubicBezTo>
                  <a:pt x="106601" y="857272"/>
                  <a:pt x="118361" y="861831"/>
                  <a:pt x="132941" y="862104"/>
                </a:cubicBezTo>
                <a:cubicBezTo>
                  <a:pt x="148130" y="861863"/>
                  <a:pt x="160347" y="857393"/>
                  <a:pt x="169593" y="848693"/>
                </a:cubicBezTo>
                <a:cubicBezTo>
                  <a:pt x="178839" y="839994"/>
                  <a:pt x="183588" y="828513"/>
                  <a:pt x="183842" y="814251"/>
                </a:cubicBezTo>
                <a:cubicBezTo>
                  <a:pt x="183588" y="799817"/>
                  <a:pt x="178839" y="788146"/>
                  <a:pt x="169593" y="779237"/>
                </a:cubicBezTo>
                <a:cubicBezTo>
                  <a:pt x="160347" y="770328"/>
                  <a:pt x="148130" y="765743"/>
                  <a:pt x="132941" y="765483"/>
                </a:cubicBezTo>
                <a:close/>
                <a:moveTo>
                  <a:pt x="381277" y="751157"/>
                </a:moveTo>
                <a:lnTo>
                  <a:pt x="401089" y="751157"/>
                </a:lnTo>
                <a:lnTo>
                  <a:pt x="401089" y="774322"/>
                </a:lnTo>
                <a:cubicBezTo>
                  <a:pt x="400835" y="777814"/>
                  <a:pt x="402028" y="781421"/>
                  <a:pt x="404670" y="785142"/>
                </a:cubicBezTo>
                <a:cubicBezTo>
                  <a:pt x="407312" y="788864"/>
                  <a:pt x="412925" y="793690"/>
                  <a:pt x="421510" y="799620"/>
                </a:cubicBezTo>
                <a:lnTo>
                  <a:pt x="489786" y="848084"/>
                </a:lnTo>
                <a:lnTo>
                  <a:pt x="480032" y="861495"/>
                </a:lnTo>
                <a:lnTo>
                  <a:pt x="411757" y="813032"/>
                </a:lnTo>
                <a:cubicBezTo>
                  <a:pt x="402054" y="806275"/>
                  <a:pt x="395247" y="799976"/>
                  <a:pt x="391335" y="794134"/>
                </a:cubicBezTo>
                <a:cubicBezTo>
                  <a:pt x="389214" y="797036"/>
                  <a:pt x="386446" y="800071"/>
                  <a:pt x="383029" y="803240"/>
                </a:cubicBezTo>
                <a:cubicBezTo>
                  <a:pt x="379613" y="806409"/>
                  <a:pt x="375473" y="809673"/>
                  <a:pt x="370609" y="813032"/>
                </a:cubicBezTo>
                <a:lnTo>
                  <a:pt x="302333" y="861495"/>
                </a:lnTo>
                <a:lnTo>
                  <a:pt x="292580" y="848084"/>
                </a:lnTo>
                <a:lnTo>
                  <a:pt x="360855" y="799620"/>
                </a:lnTo>
                <a:cubicBezTo>
                  <a:pt x="369440" y="793690"/>
                  <a:pt x="375054" y="788864"/>
                  <a:pt x="377695" y="785142"/>
                </a:cubicBezTo>
                <a:cubicBezTo>
                  <a:pt x="380337" y="781421"/>
                  <a:pt x="381531" y="777814"/>
                  <a:pt x="381277" y="774322"/>
                </a:cubicBezTo>
                <a:close/>
                <a:moveTo>
                  <a:pt x="132941" y="749024"/>
                </a:moveTo>
                <a:cubicBezTo>
                  <a:pt x="153401" y="749347"/>
                  <a:pt x="169860" y="755405"/>
                  <a:pt x="182318" y="767197"/>
                </a:cubicBezTo>
                <a:cubicBezTo>
                  <a:pt x="194777" y="778989"/>
                  <a:pt x="201178" y="794572"/>
                  <a:pt x="201521" y="813946"/>
                </a:cubicBezTo>
                <a:cubicBezTo>
                  <a:pt x="201178" y="833161"/>
                  <a:pt x="194777" y="848604"/>
                  <a:pt x="182318" y="860276"/>
                </a:cubicBezTo>
                <a:cubicBezTo>
                  <a:pt x="169860" y="871947"/>
                  <a:pt x="153401" y="877941"/>
                  <a:pt x="132941" y="878259"/>
                </a:cubicBezTo>
                <a:cubicBezTo>
                  <a:pt x="113091" y="877941"/>
                  <a:pt x="97089" y="871947"/>
                  <a:pt x="84935" y="860276"/>
                </a:cubicBezTo>
                <a:cubicBezTo>
                  <a:pt x="72781" y="848604"/>
                  <a:pt x="66533" y="833161"/>
                  <a:pt x="66190" y="813946"/>
                </a:cubicBezTo>
                <a:cubicBezTo>
                  <a:pt x="66533" y="794572"/>
                  <a:pt x="72781" y="778989"/>
                  <a:pt x="84935" y="767197"/>
                </a:cubicBezTo>
                <a:cubicBezTo>
                  <a:pt x="97089" y="755405"/>
                  <a:pt x="113091" y="749347"/>
                  <a:pt x="132941" y="749024"/>
                </a:cubicBezTo>
                <a:close/>
                <a:moveTo>
                  <a:pt x="4460980" y="674140"/>
                </a:moveTo>
                <a:cubicBezTo>
                  <a:pt x="4442225" y="674489"/>
                  <a:pt x="4427105" y="679626"/>
                  <a:pt x="4415619" y="689550"/>
                </a:cubicBezTo>
                <a:cubicBezTo>
                  <a:pt x="4404134" y="699474"/>
                  <a:pt x="4398230" y="712085"/>
                  <a:pt x="4397905" y="727384"/>
                </a:cubicBezTo>
                <a:cubicBezTo>
                  <a:pt x="4398230" y="742701"/>
                  <a:pt x="4404134" y="755381"/>
                  <a:pt x="4415619" y="765424"/>
                </a:cubicBezTo>
                <a:cubicBezTo>
                  <a:pt x="4427105" y="775467"/>
                  <a:pt x="4442225" y="780672"/>
                  <a:pt x="4460980" y="781039"/>
                </a:cubicBezTo>
                <a:cubicBezTo>
                  <a:pt x="4479556" y="780672"/>
                  <a:pt x="4494625" y="775467"/>
                  <a:pt x="4506187" y="765424"/>
                </a:cubicBezTo>
                <a:cubicBezTo>
                  <a:pt x="4517749" y="755381"/>
                  <a:pt x="4523705" y="742701"/>
                  <a:pt x="4524054" y="727384"/>
                </a:cubicBezTo>
                <a:cubicBezTo>
                  <a:pt x="4523705" y="712085"/>
                  <a:pt x="4517749" y="699474"/>
                  <a:pt x="4506187" y="689550"/>
                </a:cubicBezTo>
                <a:cubicBezTo>
                  <a:pt x="4494625" y="679626"/>
                  <a:pt x="4479556" y="674489"/>
                  <a:pt x="4460980" y="674140"/>
                </a:cubicBezTo>
                <a:close/>
                <a:moveTo>
                  <a:pt x="4460980" y="651203"/>
                </a:moveTo>
                <a:cubicBezTo>
                  <a:pt x="4486979" y="651383"/>
                  <a:pt x="4507782" y="658089"/>
                  <a:pt x="4523389" y="671324"/>
                </a:cubicBezTo>
                <a:cubicBezTo>
                  <a:pt x="4538995" y="684558"/>
                  <a:pt x="4546999" y="703245"/>
                  <a:pt x="4547400" y="727384"/>
                </a:cubicBezTo>
                <a:cubicBezTo>
                  <a:pt x="4546999" y="749570"/>
                  <a:pt x="4538995" y="767762"/>
                  <a:pt x="4523389" y="781960"/>
                </a:cubicBezTo>
                <a:cubicBezTo>
                  <a:pt x="4507782" y="796159"/>
                  <a:pt x="4486979" y="803497"/>
                  <a:pt x="4460980" y="803975"/>
                </a:cubicBezTo>
                <a:cubicBezTo>
                  <a:pt x="4435160" y="803497"/>
                  <a:pt x="4414408" y="796159"/>
                  <a:pt x="4398724" y="781960"/>
                </a:cubicBezTo>
                <a:cubicBezTo>
                  <a:pt x="4383041" y="767762"/>
                  <a:pt x="4374986" y="749570"/>
                  <a:pt x="4374559" y="727384"/>
                </a:cubicBezTo>
                <a:cubicBezTo>
                  <a:pt x="4374986" y="703245"/>
                  <a:pt x="4383041" y="684558"/>
                  <a:pt x="4398724" y="671324"/>
                </a:cubicBezTo>
                <a:cubicBezTo>
                  <a:pt x="4414408" y="658089"/>
                  <a:pt x="4435160" y="651383"/>
                  <a:pt x="4460980" y="651203"/>
                </a:cubicBezTo>
                <a:close/>
                <a:moveTo>
                  <a:pt x="2175010" y="622249"/>
                </a:moveTo>
                <a:lnTo>
                  <a:pt x="2415193" y="622249"/>
                </a:lnTo>
                <a:lnTo>
                  <a:pt x="2415193" y="637794"/>
                </a:lnTo>
                <a:lnTo>
                  <a:pt x="2303636" y="637794"/>
                </a:lnTo>
                <a:lnTo>
                  <a:pt x="2303636" y="723138"/>
                </a:lnTo>
                <a:lnTo>
                  <a:pt x="2285348" y="723138"/>
                </a:lnTo>
                <a:lnTo>
                  <a:pt x="2285348" y="637794"/>
                </a:lnTo>
                <a:lnTo>
                  <a:pt x="2175010" y="637794"/>
                </a:lnTo>
                <a:close/>
                <a:moveTo>
                  <a:pt x="2432185" y="609143"/>
                </a:moveTo>
                <a:lnTo>
                  <a:pt x="2671758" y="609143"/>
                </a:lnTo>
                <a:lnTo>
                  <a:pt x="2671758" y="624688"/>
                </a:lnTo>
                <a:lnTo>
                  <a:pt x="2560811" y="624688"/>
                </a:lnTo>
                <a:lnTo>
                  <a:pt x="2560811" y="723138"/>
                </a:lnTo>
                <a:lnTo>
                  <a:pt x="2542523" y="723138"/>
                </a:lnTo>
                <a:lnTo>
                  <a:pt x="2542523" y="624688"/>
                </a:lnTo>
                <a:lnTo>
                  <a:pt x="2432185" y="624688"/>
                </a:lnTo>
                <a:close/>
                <a:moveTo>
                  <a:pt x="4300017" y="599187"/>
                </a:moveTo>
                <a:lnTo>
                  <a:pt x="4621533" y="599187"/>
                </a:lnTo>
                <a:lnTo>
                  <a:pt x="4621533" y="619666"/>
                </a:lnTo>
                <a:lnTo>
                  <a:pt x="4300017" y="619666"/>
                </a:lnTo>
                <a:close/>
                <a:moveTo>
                  <a:pt x="1996474" y="596646"/>
                </a:moveTo>
                <a:lnTo>
                  <a:pt x="2015676" y="596646"/>
                </a:lnTo>
                <a:lnTo>
                  <a:pt x="2015676" y="645109"/>
                </a:lnTo>
                <a:lnTo>
                  <a:pt x="2088218" y="645109"/>
                </a:lnTo>
                <a:lnTo>
                  <a:pt x="2088218" y="659740"/>
                </a:lnTo>
                <a:lnTo>
                  <a:pt x="1926065" y="659740"/>
                </a:lnTo>
                <a:lnTo>
                  <a:pt x="1926065" y="645109"/>
                </a:lnTo>
                <a:lnTo>
                  <a:pt x="1996474" y="645109"/>
                </a:lnTo>
                <a:close/>
                <a:moveTo>
                  <a:pt x="378095" y="500421"/>
                </a:moveTo>
                <a:cubicBezTo>
                  <a:pt x="359340" y="500771"/>
                  <a:pt x="344220" y="505908"/>
                  <a:pt x="332735" y="515831"/>
                </a:cubicBezTo>
                <a:cubicBezTo>
                  <a:pt x="321250" y="525755"/>
                  <a:pt x="315345" y="538367"/>
                  <a:pt x="315021" y="553666"/>
                </a:cubicBezTo>
                <a:cubicBezTo>
                  <a:pt x="315345" y="568982"/>
                  <a:pt x="321250" y="581662"/>
                  <a:pt x="332735" y="591705"/>
                </a:cubicBezTo>
                <a:cubicBezTo>
                  <a:pt x="344220" y="601748"/>
                  <a:pt x="359340" y="606953"/>
                  <a:pt x="378095" y="607320"/>
                </a:cubicBezTo>
                <a:cubicBezTo>
                  <a:pt x="396671" y="606953"/>
                  <a:pt x="411740" y="601748"/>
                  <a:pt x="423302" y="591705"/>
                </a:cubicBezTo>
                <a:cubicBezTo>
                  <a:pt x="434864" y="581662"/>
                  <a:pt x="440820" y="568982"/>
                  <a:pt x="441170" y="553666"/>
                </a:cubicBezTo>
                <a:cubicBezTo>
                  <a:pt x="440820" y="538367"/>
                  <a:pt x="434864" y="525755"/>
                  <a:pt x="423302" y="515831"/>
                </a:cubicBezTo>
                <a:cubicBezTo>
                  <a:pt x="411740" y="505908"/>
                  <a:pt x="396671" y="500771"/>
                  <a:pt x="378095" y="500421"/>
                </a:cubicBezTo>
                <a:close/>
                <a:moveTo>
                  <a:pt x="2294187" y="482956"/>
                </a:moveTo>
                <a:cubicBezTo>
                  <a:pt x="2279607" y="483203"/>
                  <a:pt x="2267847" y="487737"/>
                  <a:pt x="2258906" y="496557"/>
                </a:cubicBezTo>
                <a:cubicBezTo>
                  <a:pt x="2249965" y="505378"/>
                  <a:pt x="2245368" y="516998"/>
                  <a:pt x="2245114" y="531419"/>
                </a:cubicBezTo>
                <a:cubicBezTo>
                  <a:pt x="2245368" y="545560"/>
                  <a:pt x="2249965" y="557054"/>
                  <a:pt x="2258906" y="565900"/>
                </a:cubicBezTo>
                <a:cubicBezTo>
                  <a:pt x="2267847" y="574745"/>
                  <a:pt x="2279607" y="579304"/>
                  <a:pt x="2294187" y="579577"/>
                </a:cubicBezTo>
                <a:cubicBezTo>
                  <a:pt x="2309376" y="579336"/>
                  <a:pt x="2321594" y="574866"/>
                  <a:pt x="2330839" y="566166"/>
                </a:cubicBezTo>
                <a:cubicBezTo>
                  <a:pt x="2340085" y="557467"/>
                  <a:pt x="2344834" y="545986"/>
                  <a:pt x="2345089" y="531724"/>
                </a:cubicBezTo>
                <a:cubicBezTo>
                  <a:pt x="2344834" y="517290"/>
                  <a:pt x="2340085" y="505619"/>
                  <a:pt x="2330839" y="496710"/>
                </a:cubicBezTo>
                <a:cubicBezTo>
                  <a:pt x="2321594" y="487801"/>
                  <a:pt x="2309376" y="483216"/>
                  <a:pt x="2294187" y="482956"/>
                </a:cubicBezTo>
                <a:close/>
                <a:moveTo>
                  <a:pt x="378095" y="477485"/>
                </a:moveTo>
                <a:cubicBezTo>
                  <a:pt x="404095" y="477664"/>
                  <a:pt x="424898" y="484371"/>
                  <a:pt x="440504" y="497605"/>
                </a:cubicBezTo>
                <a:cubicBezTo>
                  <a:pt x="456111" y="510840"/>
                  <a:pt x="464115" y="529527"/>
                  <a:pt x="464516" y="553666"/>
                </a:cubicBezTo>
                <a:cubicBezTo>
                  <a:pt x="464115" y="575851"/>
                  <a:pt x="456111" y="594043"/>
                  <a:pt x="440504" y="608242"/>
                </a:cubicBezTo>
                <a:cubicBezTo>
                  <a:pt x="424898" y="622440"/>
                  <a:pt x="404095" y="629779"/>
                  <a:pt x="378095" y="630256"/>
                </a:cubicBezTo>
                <a:cubicBezTo>
                  <a:pt x="352275" y="629779"/>
                  <a:pt x="331523" y="622440"/>
                  <a:pt x="315840" y="608242"/>
                </a:cubicBezTo>
                <a:cubicBezTo>
                  <a:pt x="300157" y="594043"/>
                  <a:pt x="292102" y="575851"/>
                  <a:pt x="291675" y="553666"/>
                </a:cubicBezTo>
                <a:cubicBezTo>
                  <a:pt x="292102" y="529527"/>
                  <a:pt x="300157" y="510840"/>
                  <a:pt x="315840" y="497605"/>
                </a:cubicBezTo>
                <a:cubicBezTo>
                  <a:pt x="331523" y="484371"/>
                  <a:pt x="352275" y="477664"/>
                  <a:pt x="378095" y="477485"/>
                </a:cubicBezTo>
                <a:close/>
                <a:moveTo>
                  <a:pt x="4086876" y="472629"/>
                </a:moveTo>
                <a:lnTo>
                  <a:pt x="4246610" y="472629"/>
                </a:lnTo>
                <a:lnTo>
                  <a:pt x="4250706" y="493927"/>
                </a:lnTo>
                <a:lnTo>
                  <a:pt x="4168791" y="586081"/>
                </a:lnTo>
                <a:cubicBezTo>
                  <a:pt x="4195848" y="587096"/>
                  <a:pt x="4218222" y="596022"/>
                  <a:pt x="4235910" y="612857"/>
                </a:cubicBezTo>
                <a:cubicBezTo>
                  <a:pt x="4253599" y="629692"/>
                  <a:pt x="4262763" y="650802"/>
                  <a:pt x="4263403" y="676188"/>
                </a:cubicBezTo>
                <a:cubicBezTo>
                  <a:pt x="4263198" y="693716"/>
                  <a:pt x="4258784" y="709492"/>
                  <a:pt x="4250160" y="723516"/>
                </a:cubicBezTo>
                <a:cubicBezTo>
                  <a:pt x="4241536" y="737540"/>
                  <a:pt x="4229931" y="748675"/>
                  <a:pt x="4215346" y="756919"/>
                </a:cubicBezTo>
                <a:cubicBezTo>
                  <a:pt x="4200761" y="765164"/>
                  <a:pt x="4184423" y="769381"/>
                  <a:pt x="4166333" y="769571"/>
                </a:cubicBezTo>
                <a:cubicBezTo>
                  <a:pt x="4139882" y="768982"/>
                  <a:pt x="4117935" y="760739"/>
                  <a:pt x="4100494" y="744843"/>
                </a:cubicBezTo>
                <a:cubicBezTo>
                  <a:pt x="4083053" y="728946"/>
                  <a:pt x="4074008" y="708928"/>
                  <a:pt x="4073360" y="684789"/>
                </a:cubicBezTo>
                <a:lnTo>
                  <a:pt x="4097525" y="684789"/>
                </a:lnTo>
                <a:cubicBezTo>
                  <a:pt x="4097986" y="703023"/>
                  <a:pt x="4104641" y="718058"/>
                  <a:pt x="4117492" y="729893"/>
                </a:cubicBezTo>
                <a:cubicBezTo>
                  <a:pt x="4130342" y="741728"/>
                  <a:pt x="4146623" y="747855"/>
                  <a:pt x="4166333" y="748273"/>
                </a:cubicBezTo>
                <a:cubicBezTo>
                  <a:pt x="4187111" y="747769"/>
                  <a:pt x="4204330" y="740789"/>
                  <a:pt x="4217991" y="727333"/>
                </a:cubicBezTo>
                <a:cubicBezTo>
                  <a:pt x="4231652" y="713877"/>
                  <a:pt x="4238734" y="696965"/>
                  <a:pt x="4239238" y="676597"/>
                </a:cubicBezTo>
                <a:cubicBezTo>
                  <a:pt x="4238743" y="657296"/>
                  <a:pt x="4231746" y="641322"/>
                  <a:pt x="4218247" y="628677"/>
                </a:cubicBezTo>
                <a:cubicBezTo>
                  <a:pt x="4204748" y="616031"/>
                  <a:pt x="4187717" y="609478"/>
                  <a:pt x="4167153" y="609017"/>
                </a:cubicBezTo>
                <a:lnTo>
                  <a:pt x="4148312" y="609017"/>
                </a:lnTo>
                <a:lnTo>
                  <a:pt x="4130291" y="593453"/>
                </a:lnTo>
                <a:lnTo>
                  <a:pt x="4221626" y="493927"/>
                </a:lnTo>
                <a:lnTo>
                  <a:pt x="4086876" y="493927"/>
                </a:lnTo>
                <a:close/>
                <a:moveTo>
                  <a:pt x="2542523" y="468630"/>
                </a:moveTo>
                <a:lnTo>
                  <a:pt x="2562335" y="468630"/>
                </a:lnTo>
                <a:lnTo>
                  <a:pt x="2562335" y="491795"/>
                </a:lnTo>
                <a:cubicBezTo>
                  <a:pt x="2562081" y="495287"/>
                  <a:pt x="2563274" y="498894"/>
                  <a:pt x="2565916" y="502615"/>
                </a:cubicBezTo>
                <a:cubicBezTo>
                  <a:pt x="2568558" y="506337"/>
                  <a:pt x="2574171" y="511163"/>
                  <a:pt x="2582756" y="517093"/>
                </a:cubicBezTo>
                <a:lnTo>
                  <a:pt x="2651031" y="565557"/>
                </a:lnTo>
                <a:lnTo>
                  <a:pt x="2641278" y="578968"/>
                </a:lnTo>
                <a:lnTo>
                  <a:pt x="2573003" y="530505"/>
                </a:lnTo>
                <a:cubicBezTo>
                  <a:pt x="2563300" y="523748"/>
                  <a:pt x="2556493" y="517449"/>
                  <a:pt x="2552581" y="511607"/>
                </a:cubicBezTo>
                <a:cubicBezTo>
                  <a:pt x="2550460" y="514509"/>
                  <a:pt x="2547692" y="517544"/>
                  <a:pt x="2544275" y="520713"/>
                </a:cubicBezTo>
                <a:cubicBezTo>
                  <a:pt x="2540859" y="523882"/>
                  <a:pt x="2536719" y="527145"/>
                  <a:pt x="2531855" y="530505"/>
                </a:cubicBezTo>
                <a:lnTo>
                  <a:pt x="2463580" y="578968"/>
                </a:lnTo>
                <a:lnTo>
                  <a:pt x="2453826" y="565557"/>
                </a:lnTo>
                <a:lnTo>
                  <a:pt x="2522101" y="517093"/>
                </a:lnTo>
                <a:cubicBezTo>
                  <a:pt x="2530686" y="511163"/>
                  <a:pt x="2536300" y="506337"/>
                  <a:pt x="2538941" y="502615"/>
                </a:cubicBezTo>
                <a:cubicBezTo>
                  <a:pt x="2541583" y="498894"/>
                  <a:pt x="2542777" y="495287"/>
                  <a:pt x="2542523" y="491795"/>
                </a:cubicBezTo>
                <a:close/>
                <a:moveTo>
                  <a:pt x="2294187" y="466497"/>
                </a:moveTo>
                <a:cubicBezTo>
                  <a:pt x="2314647" y="466820"/>
                  <a:pt x="2331106" y="472878"/>
                  <a:pt x="2343564" y="484670"/>
                </a:cubicBezTo>
                <a:cubicBezTo>
                  <a:pt x="2356023" y="496462"/>
                  <a:pt x="2362424" y="512045"/>
                  <a:pt x="2362767" y="531419"/>
                </a:cubicBezTo>
                <a:cubicBezTo>
                  <a:pt x="2362424" y="550634"/>
                  <a:pt x="2356023" y="566077"/>
                  <a:pt x="2343564" y="577749"/>
                </a:cubicBezTo>
                <a:cubicBezTo>
                  <a:pt x="2331106" y="589420"/>
                  <a:pt x="2314647" y="595414"/>
                  <a:pt x="2294187" y="595732"/>
                </a:cubicBezTo>
                <a:cubicBezTo>
                  <a:pt x="2274337" y="595414"/>
                  <a:pt x="2258335" y="589420"/>
                  <a:pt x="2246181" y="577749"/>
                </a:cubicBezTo>
                <a:cubicBezTo>
                  <a:pt x="2234027" y="566077"/>
                  <a:pt x="2227779" y="550634"/>
                  <a:pt x="2227436" y="531419"/>
                </a:cubicBezTo>
                <a:cubicBezTo>
                  <a:pt x="2227779" y="512045"/>
                  <a:pt x="2234027" y="496462"/>
                  <a:pt x="2246181" y="484670"/>
                </a:cubicBezTo>
                <a:cubicBezTo>
                  <a:pt x="2258335" y="472878"/>
                  <a:pt x="2274337" y="466820"/>
                  <a:pt x="2294187" y="466497"/>
                </a:cubicBezTo>
                <a:close/>
                <a:moveTo>
                  <a:pt x="1997388" y="462534"/>
                </a:moveTo>
                <a:lnTo>
                  <a:pt x="2014457" y="462534"/>
                </a:lnTo>
                <a:lnTo>
                  <a:pt x="2014457" y="493319"/>
                </a:lnTo>
                <a:lnTo>
                  <a:pt x="2077855" y="493319"/>
                </a:lnTo>
                <a:lnTo>
                  <a:pt x="2077855" y="508559"/>
                </a:lnTo>
                <a:lnTo>
                  <a:pt x="2015066" y="508559"/>
                </a:lnTo>
                <a:cubicBezTo>
                  <a:pt x="2014920" y="513569"/>
                  <a:pt x="2015898" y="518865"/>
                  <a:pt x="2018000" y="524447"/>
                </a:cubicBezTo>
                <a:cubicBezTo>
                  <a:pt x="2020102" y="530028"/>
                  <a:pt x="2024204" y="536010"/>
                  <a:pt x="2030306" y="542392"/>
                </a:cubicBezTo>
                <a:lnTo>
                  <a:pt x="2079684" y="589941"/>
                </a:lnTo>
                <a:lnTo>
                  <a:pt x="2068102" y="602133"/>
                </a:lnTo>
                <a:lnTo>
                  <a:pt x="2018724" y="553974"/>
                </a:lnTo>
                <a:cubicBezTo>
                  <a:pt x="2013238" y="548488"/>
                  <a:pt x="2008970" y="543001"/>
                  <a:pt x="2005922" y="537515"/>
                </a:cubicBezTo>
                <a:cubicBezTo>
                  <a:pt x="2004424" y="540271"/>
                  <a:pt x="2002620" y="543065"/>
                  <a:pt x="2000512" y="545897"/>
                </a:cubicBezTo>
                <a:cubicBezTo>
                  <a:pt x="1998404" y="548729"/>
                  <a:pt x="1995838" y="551523"/>
                  <a:pt x="1992816" y="554279"/>
                </a:cubicBezTo>
                <a:lnTo>
                  <a:pt x="1943133" y="602133"/>
                </a:lnTo>
                <a:lnTo>
                  <a:pt x="1931551" y="589941"/>
                </a:lnTo>
                <a:lnTo>
                  <a:pt x="1981233" y="542087"/>
                </a:lnTo>
                <a:cubicBezTo>
                  <a:pt x="1987749" y="536004"/>
                  <a:pt x="1992016" y="530187"/>
                  <a:pt x="1994035" y="524637"/>
                </a:cubicBezTo>
                <a:cubicBezTo>
                  <a:pt x="1996054" y="519087"/>
                  <a:pt x="1996969" y="513728"/>
                  <a:pt x="1996778" y="508559"/>
                </a:cubicBezTo>
                <a:lnTo>
                  <a:pt x="1933990" y="508559"/>
                </a:lnTo>
                <a:lnTo>
                  <a:pt x="1933990" y="493319"/>
                </a:lnTo>
                <a:lnTo>
                  <a:pt x="1997388" y="493319"/>
                </a:lnTo>
                <a:close/>
                <a:moveTo>
                  <a:pt x="2112602" y="457962"/>
                </a:moveTo>
                <a:lnTo>
                  <a:pt x="2131500" y="457962"/>
                </a:lnTo>
                <a:lnTo>
                  <a:pt x="2131500" y="714299"/>
                </a:lnTo>
                <a:lnTo>
                  <a:pt x="2112602" y="714299"/>
                </a:lnTo>
                <a:close/>
                <a:moveTo>
                  <a:pt x="4349576" y="456246"/>
                </a:moveTo>
                <a:lnTo>
                  <a:pt x="4573613" y="456246"/>
                </a:lnTo>
                <a:lnTo>
                  <a:pt x="4573613" y="477953"/>
                </a:lnTo>
                <a:lnTo>
                  <a:pt x="4374150" y="477953"/>
                </a:lnTo>
                <a:lnTo>
                  <a:pt x="4374150" y="544714"/>
                </a:lnTo>
                <a:lnTo>
                  <a:pt x="4573613" y="544714"/>
                </a:lnTo>
                <a:lnTo>
                  <a:pt x="4573613" y="565602"/>
                </a:lnTo>
                <a:lnTo>
                  <a:pt x="4349576" y="565602"/>
                </a:lnTo>
                <a:close/>
                <a:moveTo>
                  <a:pt x="217132" y="425469"/>
                </a:moveTo>
                <a:lnTo>
                  <a:pt x="538649" y="425469"/>
                </a:lnTo>
                <a:lnTo>
                  <a:pt x="538649" y="445948"/>
                </a:lnTo>
                <a:lnTo>
                  <a:pt x="217132" y="445948"/>
                </a:lnTo>
                <a:close/>
                <a:moveTo>
                  <a:pt x="88059" y="294405"/>
                </a:moveTo>
                <a:cubicBezTo>
                  <a:pt x="113666" y="294849"/>
                  <a:pt x="134230" y="303177"/>
                  <a:pt x="149751" y="319389"/>
                </a:cubicBezTo>
                <a:cubicBezTo>
                  <a:pt x="165272" y="335601"/>
                  <a:pt x="173242" y="357036"/>
                  <a:pt x="173660" y="383692"/>
                </a:cubicBezTo>
                <a:cubicBezTo>
                  <a:pt x="172983" y="404340"/>
                  <a:pt x="165009" y="425664"/>
                  <a:pt x="149738" y="447662"/>
                </a:cubicBezTo>
                <a:cubicBezTo>
                  <a:pt x="134467" y="469660"/>
                  <a:pt x="115966" y="491317"/>
                  <a:pt x="94233" y="512633"/>
                </a:cubicBezTo>
                <a:cubicBezTo>
                  <a:pt x="72500" y="533948"/>
                  <a:pt x="51602" y="553906"/>
                  <a:pt x="31538" y="572506"/>
                </a:cubicBezTo>
                <a:lnTo>
                  <a:pt x="178985" y="572506"/>
                </a:lnTo>
                <a:lnTo>
                  <a:pt x="178985" y="593804"/>
                </a:lnTo>
                <a:lnTo>
                  <a:pt x="4096" y="593804"/>
                </a:lnTo>
                <a:lnTo>
                  <a:pt x="0" y="572506"/>
                </a:lnTo>
                <a:cubicBezTo>
                  <a:pt x="14867" y="558164"/>
                  <a:pt x="30853" y="542896"/>
                  <a:pt x="47959" y="526704"/>
                </a:cubicBezTo>
                <a:cubicBezTo>
                  <a:pt x="65065" y="510512"/>
                  <a:pt x="81333" y="494055"/>
                  <a:pt x="96763" y="477331"/>
                </a:cubicBezTo>
                <a:cubicBezTo>
                  <a:pt x="112192" y="460608"/>
                  <a:pt x="124825" y="444278"/>
                  <a:pt x="134661" y="428342"/>
                </a:cubicBezTo>
                <a:cubicBezTo>
                  <a:pt x="144497" y="412406"/>
                  <a:pt x="149578" y="397523"/>
                  <a:pt x="149905" y="383692"/>
                </a:cubicBezTo>
                <a:cubicBezTo>
                  <a:pt x="149606" y="363282"/>
                  <a:pt x="143855" y="346865"/>
                  <a:pt x="132652" y="334441"/>
                </a:cubicBezTo>
                <a:cubicBezTo>
                  <a:pt x="121448" y="322017"/>
                  <a:pt x="106584" y="315635"/>
                  <a:pt x="88059" y="315293"/>
                </a:cubicBezTo>
                <a:cubicBezTo>
                  <a:pt x="74842" y="315524"/>
                  <a:pt x="62367" y="319978"/>
                  <a:pt x="50634" y="328656"/>
                </a:cubicBezTo>
                <a:cubicBezTo>
                  <a:pt x="38902" y="337334"/>
                  <a:pt x="29806" y="348853"/>
                  <a:pt x="23346" y="363214"/>
                </a:cubicBezTo>
                <a:lnTo>
                  <a:pt x="820" y="353793"/>
                </a:lnTo>
                <a:cubicBezTo>
                  <a:pt x="8832" y="336088"/>
                  <a:pt x="20761" y="321838"/>
                  <a:pt x="36606" y="311044"/>
                </a:cubicBezTo>
                <a:cubicBezTo>
                  <a:pt x="52452" y="300250"/>
                  <a:pt x="69603" y="294704"/>
                  <a:pt x="88059" y="294405"/>
                </a:cubicBezTo>
                <a:close/>
                <a:moveTo>
                  <a:pt x="266691" y="282527"/>
                </a:moveTo>
                <a:lnTo>
                  <a:pt x="490729" y="282527"/>
                </a:lnTo>
                <a:lnTo>
                  <a:pt x="490729" y="304235"/>
                </a:lnTo>
                <a:lnTo>
                  <a:pt x="291265" y="304235"/>
                </a:lnTo>
                <a:lnTo>
                  <a:pt x="291265" y="370995"/>
                </a:lnTo>
                <a:lnTo>
                  <a:pt x="490729" y="370995"/>
                </a:lnTo>
                <a:lnTo>
                  <a:pt x="490729" y="391884"/>
                </a:lnTo>
                <a:lnTo>
                  <a:pt x="266691" y="391884"/>
                </a:lnTo>
                <a:close/>
                <a:moveTo>
                  <a:pt x="2367891" y="217894"/>
                </a:moveTo>
                <a:cubicBezTo>
                  <a:pt x="2349136" y="218244"/>
                  <a:pt x="2334016" y="223381"/>
                  <a:pt x="2322531" y="233304"/>
                </a:cubicBezTo>
                <a:cubicBezTo>
                  <a:pt x="2311046" y="243228"/>
                  <a:pt x="2305141" y="255840"/>
                  <a:pt x="2304817" y="271139"/>
                </a:cubicBezTo>
                <a:cubicBezTo>
                  <a:pt x="2305141" y="286455"/>
                  <a:pt x="2311046" y="299135"/>
                  <a:pt x="2322531" y="309178"/>
                </a:cubicBezTo>
                <a:cubicBezTo>
                  <a:pt x="2334016" y="319221"/>
                  <a:pt x="2349136" y="324426"/>
                  <a:pt x="2367891" y="324793"/>
                </a:cubicBezTo>
                <a:cubicBezTo>
                  <a:pt x="2386467" y="324426"/>
                  <a:pt x="2401536" y="319221"/>
                  <a:pt x="2413098" y="309178"/>
                </a:cubicBezTo>
                <a:cubicBezTo>
                  <a:pt x="2424660" y="299135"/>
                  <a:pt x="2430616" y="286455"/>
                  <a:pt x="2430966" y="271139"/>
                </a:cubicBezTo>
                <a:cubicBezTo>
                  <a:pt x="2430616" y="255840"/>
                  <a:pt x="2424660" y="243228"/>
                  <a:pt x="2413098" y="233304"/>
                </a:cubicBezTo>
                <a:cubicBezTo>
                  <a:pt x="2401536" y="223381"/>
                  <a:pt x="2386467" y="218244"/>
                  <a:pt x="2367891" y="217894"/>
                </a:cubicBezTo>
                <a:close/>
                <a:moveTo>
                  <a:pt x="2367891" y="194958"/>
                </a:moveTo>
                <a:cubicBezTo>
                  <a:pt x="2393891" y="195137"/>
                  <a:pt x="2414694" y="201844"/>
                  <a:pt x="2430300" y="215078"/>
                </a:cubicBezTo>
                <a:cubicBezTo>
                  <a:pt x="2445907" y="228313"/>
                  <a:pt x="2453911" y="247000"/>
                  <a:pt x="2454312" y="271139"/>
                </a:cubicBezTo>
                <a:cubicBezTo>
                  <a:pt x="2453911" y="293324"/>
                  <a:pt x="2445907" y="311516"/>
                  <a:pt x="2430300" y="325715"/>
                </a:cubicBezTo>
                <a:cubicBezTo>
                  <a:pt x="2414694" y="339913"/>
                  <a:pt x="2393891" y="347252"/>
                  <a:pt x="2367891" y="347729"/>
                </a:cubicBezTo>
                <a:cubicBezTo>
                  <a:pt x="2342071" y="347252"/>
                  <a:pt x="2321319" y="339913"/>
                  <a:pt x="2305636" y="325715"/>
                </a:cubicBezTo>
                <a:cubicBezTo>
                  <a:pt x="2289953" y="311516"/>
                  <a:pt x="2281898" y="293324"/>
                  <a:pt x="2281471" y="271139"/>
                </a:cubicBezTo>
                <a:cubicBezTo>
                  <a:pt x="2281898" y="247000"/>
                  <a:pt x="2289953" y="228313"/>
                  <a:pt x="2305636" y="215078"/>
                </a:cubicBezTo>
                <a:cubicBezTo>
                  <a:pt x="2321319" y="201844"/>
                  <a:pt x="2342071" y="195137"/>
                  <a:pt x="2367891" y="194958"/>
                </a:cubicBezTo>
                <a:close/>
                <a:moveTo>
                  <a:pt x="2206928" y="142942"/>
                </a:moveTo>
                <a:lnTo>
                  <a:pt x="2528445" y="142942"/>
                </a:lnTo>
                <a:lnTo>
                  <a:pt x="2528445" y="163421"/>
                </a:lnTo>
                <a:lnTo>
                  <a:pt x="2206928" y="163421"/>
                </a:lnTo>
                <a:close/>
                <a:moveTo>
                  <a:pt x="2130300" y="16383"/>
                </a:moveTo>
                <a:lnTo>
                  <a:pt x="2154465" y="16383"/>
                </a:lnTo>
                <a:lnTo>
                  <a:pt x="2154465" y="310868"/>
                </a:lnTo>
                <a:lnTo>
                  <a:pt x="2130300" y="310868"/>
                </a:lnTo>
                <a:lnTo>
                  <a:pt x="2130300" y="45873"/>
                </a:lnTo>
                <a:lnTo>
                  <a:pt x="2078693" y="86421"/>
                </a:lnTo>
                <a:lnTo>
                  <a:pt x="2063129" y="69218"/>
                </a:lnTo>
                <a:close/>
                <a:moveTo>
                  <a:pt x="2256487" y="0"/>
                </a:moveTo>
                <a:lnTo>
                  <a:pt x="2480524" y="0"/>
                </a:lnTo>
                <a:lnTo>
                  <a:pt x="2480524" y="21708"/>
                </a:lnTo>
                <a:lnTo>
                  <a:pt x="2281061" y="21708"/>
                </a:lnTo>
                <a:lnTo>
                  <a:pt x="2281061" y="88468"/>
                </a:lnTo>
                <a:lnTo>
                  <a:pt x="2480524" y="88468"/>
                </a:lnTo>
                <a:lnTo>
                  <a:pt x="2480524" y="109357"/>
                </a:lnTo>
                <a:lnTo>
                  <a:pt x="2256487" y="10935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>
              <a:latin typeface="SUITE Light" pitchFamily="50" charset="-127"/>
              <a:ea typeface="SUITE Light" pitchFamily="50" charset="-127"/>
            </a:endParaRPr>
          </a:p>
        </p:txBody>
      </p:sp>
      <p:sp>
        <p:nvSpPr>
          <p:cNvPr id="1133" name="직사각형 1132">
            <a:extLst>
              <a:ext uri="{FF2B5EF4-FFF2-40B4-BE49-F238E27FC236}">
                <a16:creationId xmlns:a16="http://schemas.microsoft.com/office/drawing/2014/main" id="{9A9B3B19-EC62-6A13-6786-BB6FA72E6184}"/>
              </a:ext>
            </a:extLst>
          </p:cNvPr>
          <p:cNvSpPr/>
          <p:nvPr/>
        </p:nvSpPr>
        <p:spPr>
          <a:xfrm>
            <a:off x="3727967" y="3502232"/>
            <a:ext cx="902007" cy="45719"/>
          </a:xfrm>
          <a:prstGeom prst="rect">
            <a:avLst/>
          </a:prstGeom>
          <a:solidFill>
            <a:srgbClr val="6A767C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203EB3BF-18F9-1EE0-2B16-4CE0846273A9}"/>
              </a:ext>
            </a:extLst>
          </p:cNvPr>
          <p:cNvGrpSpPr/>
          <p:nvPr/>
        </p:nvGrpSpPr>
        <p:grpSpPr>
          <a:xfrm>
            <a:off x="3909220" y="3144326"/>
            <a:ext cx="590314" cy="555001"/>
            <a:chOff x="14174268" y="2015024"/>
            <a:chExt cx="1005708" cy="9455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F72A3D19-D0CD-3C60-701C-9AFB69816527}"/>
                </a:ext>
              </a:extLst>
            </p:cNvPr>
            <p:cNvSpPr/>
            <p:nvPr/>
          </p:nvSpPr>
          <p:spPr>
            <a:xfrm flipV="1">
              <a:off x="14432129" y="2701414"/>
              <a:ext cx="68643" cy="68656"/>
            </a:xfrm>
            <a:custGeom>
              <a:avLst/>
              <a:gdLst>
                <a:gd name="connsiteX0" fmla="*/ -2280 w 68643"/>
                <a:gd name="connsiteY0" fmla="*/ 32043 h 68656"/>
                <a:gd name="connsiteX1" fmla="*/ 32048 w 68643"/>
                <a:gd name="connsiteY1" fmla="*/ 66372 h 68656"/>
                <a:gd name="connsiteX2" fmla="*/ 66364 w 68643"/>
                <a:gd name="connsiteY2" fmla="*/ 32043 h 68656"/>
                <a:gd name="connsiteX3" fmla="*/ 32048 w 68643"/>
                <a:gd name="connsiteY3" fmla="*/ -2285 h 68656"/>
                <a:gd name="connsiteX4" fmla="*/ -2280 w 68643"/>
                <a:gd name="connsiteY4" fmla="*/ 3204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280" y="32043"/>
                  </a:moveTo>
                  <a:cubicBezTo>
                    <a:pt x="-2280" y="51005"/>
                    <a:pt x="13087" y="66372"/>
                    <a:pt x="32048" y="66372"/>
                  </a:cubicBezTo>
                  <a:cubicBezTo>
                    <a:pt x="50996" y="66372"/>
                    <a:pt x="66364" y="51005"/>
                    <a:pt x="66364" y="32043"/>
                  </a:cubicBezTo>
                  <a:cubicBezTo>
                    <a:pt x="66364" y="13095"/>
                    <a:pt x="50996" y="-2285"/>
                    <a:pt x="32048" y="-2285"/>
                  </a:cubicBezTo>
                  <a:cubicBezTo>
                    <a:pt x="13087" y="-2285"/>
                    <a:pt x="-2280" y="13095"/>
                    <a:pt x="-2280" y="3204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F81BAE-97CB-A34B-C1B2-FBC86F26890C}"/>
                </a:ext>
              </a:extLst>
            </p:cNvPr>
            <p:cNvSpPr/>
            <p:nvPr/>
          </p:nvSpPr>
          <p:spPr>
            <a:xfrm flipV="1">
              <a:off x="14559129" y="2891914"/>
              <a:ext cx="68643" cy="68656"/>
            </a:xfrm>
            <a:custGeom>
              <a:avLst/>
              <a:gdLst>
                <a:gd name="connsiteX0" fmla="*/ -2367 w 68643"/>
                <a:gd name="connsiteY0" fmla="*/ 32213 h 68656"/>
                <a:gd name="connsiteX1" fmla="*/ 31961 w 68643"/>
                <a:gd name="connsiteY1" fmla="*/ 66542 h 68656"/>
                <a:gd name="connsiteX2" fmla="*/ 66277 w 68643"/>
                <a:gd name="connsiteY2" fmla="*/ 32213 h 68656"/>
                <a:gd name="connsiteX3" fmla="*/ 31961 w 68643"/>
                <a:gd name="connsiteY3" fmla="*/ -2115 h 68656"/>
                <a:gd name="connsiteX4" fmla="*/ -2367 w 68643"/>
                <a:gd name="connsiteY4" fmla="*/ 32213 h 6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643" h="68656">
                  <a:moveTo>
                    <a:pt x="-2367" y="32213"/>
                  </a:moveTo>
                  <a:cubicBezTo>
                    <a:pt x="-2367" y="51175"/>
                    <a:pt x="13000" y="66542"/>
                    <a:pt x="31961" y="66542"/>
                  </a:cubicBezTo>
                  <a:cubicBezTo>
                    <a:pt x="50910" y="66542"/>
                    <a:pt x="66277" y="51175"/>
                    <a:pt x="66277" y="32213"/>
                  </a:cubicBezTo>
                  <a:cubicBezTo>
                    <a:pt x="66277" y="13265"/>
                    <a:pt x="50910" y="-2115"/>
                    <a:pt x="31961" y="-2115"/>
                  </a:cubicBezTo>
                  <a:cubicBezTo>
                    <a:pt x="13000" y="-2115"/>
                    <a:pt x="-2367" y="13265"/>
                    <a:pt x="-2367" y="3221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45FEF91C-E711-BF29-5FBC-8A6323496D4E}"/>
                </a:ext>
              </a:extLst>
            </p:cNvPr>
            <p:cNvSpPr/>
            <p:nvPr/>
          </p:nvSpPr>
          <p:spPr>
            <a:xfrm flipV="1">
              <a:off x="14353744" y="2820870"/>
              <a:ext cx="44970" cy="44970"/>
            </a:xfrm>
            <a:custGeom>
              <a:avLst/>
              <a:gdLst>
                <a:gd name="connsiteX0" fmla="*/ -2218 w 44970"/>
                <a:gd name="connsiteY0" fmla="*/ 20303 h 44970"/>
                <a:gd name="connsiteX1" fmla="*/ 20260 w 44970"/>
                <a:gd name="connsiteY1" fmla="*/ 42782 h 44970"/>
                <a:gd name="connsiteX2" fmla="*/ 42752 w 44970"/>
                <a:gd name="connsiteY2" fmla="*/ 20303 h 44970"/>
                <a:gd name="connsiteX3" fmla="*/ 20260 w 44970"/>
                <a:gd name="connsiteY3" fmla="*/ -2189 h 44970"/>
                <a:gd name="connsiteX4" fmla="*/ -2218 w 44970"/>
                <a:gd name="connsiteY4" fmla="*/ 20303 h 4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70" h="44970">
                  <a:moveTo>
                    <a:pt x="-2218" y="20303"/>
                  </a:moveTo>
                  <a:cubicBezTo>
                    <a:pt x="-2218" y="32724"/>
                    <a:pt x="7853" y="42782"/>
                    <a:pt x="20260" y="42782"/>
                  </a:cubicBezTo>
                  <a:cubicBezTo>
                    <a:pt x="32681" y="42782"/>
                    <a:pt x="42752" y="32724"/>
                    <a:pt x="42752" y="20303"/>
                  </a:cubicBezTo>
                  <a:cubicBezTo>
                    <a:pt x="42752" y="7882"/>
                    <a:pt x="32681" y="-2189"/>
                    <a:pt x="20260" y="-2189"/>
                  </a:cubicBezTo>
                  <a:cubicBezTo>
                    <a:pt x="7853" y="-2189"/>
                    <a:pt x="-2218" y="7882"/>
                    <a:pt x="-2218" y="20303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B7CF443-924F-0F66-AD01-4E89A31AE92A}"/>
                </a:ext>
              </a:extLst>
            </p:cNvPr>
            <p:cNvSpPr/>
            <p:nvPr/>
          </p:nvSpPr>
          <p:spPr>
            <a:xfrm flipV="1">
              <a:off x="14174268" y="2118499"/>
              <a:ext cx="554395" cy="554389"/>
            </a:xfrm>
            <a:custGeom>
              <a:avLst/>
              <a:gdLst>
                <a:gd name="connsiteX0" fmla="*/ 544020 w 554395"/>
                <a:gd name="connsiteY0" fmla="*/ 2796 h 554389"/>
                <a:gd name="connsiteX1" fmla="*/ 276596 w 554395"/>
                <a:gd name="connsiteY1" fmla="*/ 222684 h 554389"/>
                <a:gd name="connsiteX2" fmla="*/ 2213 w 554395"/>
                <a:gd name="connsiteY2" fmla="*/ -2030 h 554389"/>
                <a:gd name="connsiteX3" fmla="*/ -1711 w 554395"/>
                <a:gd name="connsiteY3" fmla="*/ 1894 h 554389"/>
                <a:gd name="connsiteX4" fmla="*/ 218773 w 554395"/>
                <a:gd name="connsiteY4" fmla="*/ 280494 h 554389"/>
                <a:gd name="connsiteX5" fmla="*/ 1616 w 554395"/>
                <a:gd name="connsiteY5" fmla="*/ 545200 h 554389"/>
                <a:gd name="connsiteX6" fmla="*/ 5502 w 554395"/>
                <a:gd name="connsiteY6" fmla="*/ 549112 h 554389"/>
                <a:gd name="connsiteX7" fmla="*/ 266322 w 554395"/>
                <a:gd name="connsiteY7" fmla="*/ 328043 h 554389"/>
                <a:gd name="connsiteX8" fmla="*/ 547665 w 554395"/>
                <a:gd name="connsiteY8" fmla="*/ 551258 h 554389"/>
                <a:gd name="connsiteX9" fmla="*/ 551577 w 554395"/>
                <a:gd name="connsiteY9" fmla="*/ 547334 h 554389"/>
                <a:gd name="connsiteX10" fmla="*/ 324132 w 554395"/>
                <a:gd name="connsiteY10" fmla="*/ 270220 h 554389"/>
                <a:gd name="connsiteX11" fmla="*/ 547932 w 554395"/>
                <a:gd name="connsiteY11" fmla="*/ 6695 h 554389"/>
                <a:gd name="connsiteX12" fmla="*/ 544020 w 554395"/>
                <a:gd name="connsiteY12" fmla="*/ 2796 h 55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4395" h="554389">
                  <a:moveTo>
                    <a:pt x="544020" y="2796"/>
                  </a:moveTo>
                  <a:lnTo>
                    <a:pt x="276596" y="222684"/>
                  </a:lnTo>
                  <a:lnTo>
                    <a:pt x="2213" y="-2030"/>
                  </a:lnTo>
                  <a:cubicBezTo>
                    <a:pt x="-378" y="-3897"/>
                    <a:pt x="-3578" y="-696"/>
                    <a:pt x="-1711" y="1894"/>
                  </a:cubicBezTo>
                  <a:lnTo>
                    <a:pt x="218773" y="280494"/>
                  </a:lnTo>
                  <a:lnTo>
                    <a:pt x="1616" y="545200"/>
                  </a:lnTo>
                  <a:cubicBezTo>
                    <a:pt x="-111" y="547766"/>
                    <a:pt x="2950" y="550839"/>
                    <a:pt x="5502" y="549112"/>
                  </a:cubicBezTo>
                  <a:lnTo>
                    <a:pt x="266322" y="328043"/>
                  </a:lnTo>
                  <a:lnTo>
                    <a:pt x="547665" y="551258"/>
                  </a:lnTo>
                  <a:cubicBezTo>
                    <a:pt x="550243" y="553087"/>
                    <a:pt x="553418" y="549925"/>
                    <a:pt x="551577" y="547334"/>
                  </a:cubicBezTo>
                  <a:lnTo>
                    <a:pt x="324132" y="270220"/>
                  </a:lnTo>
                  <a:lnTo>
                    <a:pt x="547932" y="6695"/>
                  </a:lnTo>
                  <a:cubicBezTo>
                    <a:pt x="549646" y="4130"/>
                    <a:pt x="546573" y="1082"/>
                    <a:pt x="544020" y="2796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881CF09-58DC-81C2-B060-DF2A1D808C4A}"/>
                </a:ext>
              </a:extLst>
            </p:cNvPr>
            <p:cNvSpPr/>
            <p:nvPr/>
          </p:nvSpPr>
          <p:spPr>
            <a:xfrm flipV="1">
              <a:off x="14355789" y="2302723"/>
              <a:ext cx="184407" cy="184419"/>
            </a:xfrm>
            <a:custGeom>
              <a:avLst/>
              <a:gdLst>
                <a:gd name="connsiteX0" fmla="*/ 24745 w 184407"/>
                <a:gd name="connsiteY0" fmla="*/ 154818 h 184419"/>
                <a:gd name="connsiteX1" fmla="*/ 155136 w 184407"/>
                <a:gd name="connsiteY1" fmla="*/ 154818 h 184419"/>
                <a:gd name="connsiteX2" fmla="*/ 155136 w 184407"/>
                <a:gd name="connsiteY2" fmla="*/ 24414 h 184419"/>
                <a:gd name="connsiteX3" fmla="*/ 24745 w 184407"/>
                <a:gd name="connsiteY3" fmla="*/ 24414 h 184419"/>
                <a:gd name="connsiteX4" fmla="*/ 24745 w 184407"/>
                <a:gd name="connsiteY4" fmla="*/ 154818 h 18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7" h="184419">
                  <a:moveTo>
                    <a:pt x="24745" y="154818"/>
                  </a:moveTo>
                  <a:cubicBezTo>
                    <a:pt x="60750" y="190835"/>
                    <a:pt x="119119" y="190835"/>
                    <a:pt x="155136" y="154818"/>
                  </a:cubicBezTo>
                  <a:cubicBezTo>
                    <a:pt x="191141" y="118814"/>
                    <a:pt x="191141" y="60419"/>
                    <a:pt x="155136" y="24414"/>
                  </a:cubicBezTo>
                  <a:cubicBezTo>
                    <a:pt x="119119" y="-11590"/>
                    <a:pt x="60750" y="-11590"/>
                    <a:pt x="24745" y="24414"/>
                  </a:cubicBezTo>
                  <a:cubicBezTo>
                    <a:pt x="-11272" y="60419"/>
                    <a:pt x="-11272" y="118814"/>
                    <a:pt x="24745" y="154818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DF39DFFB-97E1-40EE-5358-60766D88EF11}"/>
                </a:ext>
              </a:extLst>
            </p:cNvPr>
            <p:cNvSpPr/>
            <p:nvPr/>
          </p:nvSpPr>
          <p:spPr>
            <a:xfrm flipV="1">
              <a:off x="14776129" y="2531028"/>
              <a:ext cx="403847" cy="403848"/>
            </a:xfrm>
            <a:custGeom>
              <a:avLst/>
              <a:gdLst>
                <a:gd name="connsiteX0" fmla="*/ 395317 w 403847"/>
                <a:gd name="connsiteY0" fmla="*/ 1649 h 403848"/>
                <a:gd name="connsiteX1" fmla="*/ 200512 w 403847"/>
                <a:gd name="connsiteY1" fmla="*/ 161822 h 403848"/>
                <a:gd name="connsiteX2" fmla="*/ 639 w 403847"/>
                <a:gd name="connsiteY2" fmla="*/ -1882 h 403848"/>
                <a:gd name="connsiteX3" fmla="*/ -2218 w 403847"/>
                <a:gd name="connsiteY3" fmla="*/ 976 h 403848"/>
                <a:gd name="connsiteX4" fmla="*/ 158386 w 403847"/>
                <a:gd name="connsiteY4" fmla="*/ 203935 h 403848"/>
                <a:gd name="connsiteX5" fmla="*/ 194 w 403847"/>
                <a:gd name="connsiteY5" fmla="*/ 396759 h 403848"/>
                <a:gd name="connsiteX6" fmla="*/ 3039 w 403847"/>
                <a:gd name="connsiteY6" fmla="*/ 399604 h 403848"/>
                <a:gd name="connsiteX7" fmla="*/ 193031 w 403847"/>
                <a:gd name="connsiteY7" fmla="*/ 238555 h 403848"/>
                <a:gd name="connsiteX8" fmla="*/ 397971 w 403847"/>
                <a:gd name="connsiteY8" fmla="*/ 401166 h 403848"/>
                <a:gd name="connsiteX9" fmla="*/ 400816 w 403847"/>
                <a:gd name="connsiteY9" fmla="*/ 398308 h 403848"/>
                <a:gd name="connsiteX10" fmla="*/ 235132 w 403847"/>
                <a:gd name="connsiteY10" fmla="*/ 196454 h 403848"/>
                <a:gd name="connsiteX11" fmla="*/ 398162 w 403847"/>
                <a:gd name="connsiteY11" fmla="*/ 4481 h 403848"/>
                <a:gd name="connsiteX12" fmla="*/ 395317 w 403847"/>
                <a:gd name="connsiteY12" fmla="*/ 1649 h 4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847" h="403848">
                  <a:moveTo>
                    <a:pt x="395317" y="1649"/>
                  </a:moveTo>
                  <a:lnTo>
                    <a:pt x="200512" y="161822"/>
                  </a:lnTo>
                  <a:lnTo>
                    <a:pt x="639" y="-1882"/>
                  </a:lnTo>
                  <a:cubicBezTo>
                    <a:pt x="-1241" y="-3241"/>
                    <a:pt x="-3590" y="-904"/>
                    <a:pt x="-2218" y="976"/>
                  </a:cubicBezTo>
                  <a:lnTo>
                    <a:pt x="158386" y="203935"/>
                  </a:lnTo>
                  <a:lnTo>
                    <a:pt x="194" y="396759"/>
                  </a:lnTo>
                  <a:cubicBezTo>
                    <a:pt x="-1050" y="398626"/>
                    <a:pt x="1160" y="400861"/>
                    <a:pt x="3039" y="399604"/>
                  </a:cubicBezTo>
                  <a:lnTo>
                    <a:pt x="193031" y="238555"/>
                  </a:lnTo>
                  <a:lnTo>
                    <a:pt x="397971" y="401166"/>
                  </a:lnTo>
                  <a:cubicBezTo>
                    <a:pt x="399851" y="402499"/>
                    <a:pt x="402162" y="400188"/>
                    <a:pt x="400816" y="398308"/>
                  </a:cubicBezTo>
                  <a:lnTo>
                    <a:pt x="235132" y="196454"/>
                  </a:lnTo>
                  <a:lnTo>
                    <a:pt x="398162" y="4481"/>
                  </a:lnTo>
                  <a:cubicBezTo>
                    <a:pt x="399419" y="2614"/>
                    <a:pt x="397171" y="392"/>
                    <a:pt x="395317" y="1649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7991619-F229-C8E9-7485-164B28588017}"/>
                </a:ext>
              </a:extLst>
            </p:cNvPr>
            <p:cNvSpPr/>
            <p:nvPr/>
          </p:nvSpPr>
          <p:spPr>
            <a:xfrm flipV="1">
              <a:off x="14908357" y="2665234"/>
              <a:ext cx="134334" cy="134334"/>
            </a:xfrm>
            <a:custGeom>
              <a:avLst/>
              <a:gdLst>
                <a:gd name="connsiteX0" fmla="*/ 17042 w 134334"/>
                <a:gd name="connsiteY0" fmla="*/ 112377 h 134334"/>
                <a:gd name="connsiteX1" fmla="*/ 112038 w 134334"/>
                <a:gd name="connsiteY1" fmla="*/ 112377 h 134334"/>
                <a:gd name="connsiteX2" fmla="*/ 112038 w 134334"/>
                <a:gd name="connsiteY2" fmla="*/ 17381 h 134334"/>
                <a:gd name="connsiteX3" fmla="*/ 17042 w 134334"/>
                <a:gd name="connsiteY3" fmla="*/ 17381 h 134334"/>
                <a:gd name="connsiteX4" fmla="*/ 17042 w 134334"/>
                <a:gd name="connsiteY4" fmla="*/ 112377 h 13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34" h="134334">
                  <a:moveTo>
                    <a:pt x="17042" y="112377"/>
                  </a:moveTo>
                  <a:cubicBezTo>
                    <a:pt x="43280" y="138603"/>
                    <a:pt x="85812" y="138603"/>
                    <a:pt x="112038" y="112377"/>
                  </a:cubicBezTo>
                  <a:cubicBezTo>
                    <a:pt x="138263" y="86152"/>
                    <a:pt x="138263" y="43620"/>
                    <a:pt x="112038" y="17381"/>
                  </a:cubicBezTo>
                  <a:cubicBezTo>
                    <a:pt x="85812" y="-8844"/>
                    <a:pt x="43280" y="-8844"/>
                    <a:pt x="17042" y="17381"/>
                  </a:cubicBezTo>
                  <a:cubicBezTo>
                    <a:pt x="-9184" y="43620"/>
                    <a:pt x="-9184" y="86152"/>
                    <a:pt x="17042" y="112377"/>
                  </a:cubicBezTo>
                </a:path>
              </a:pathLst>
            </a:custGeom>
            <a:solidFill>
              <a:srgbClr val="F3FCD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7FC514D8-A366-5D5F-01BE-66A775E2580F}"/>
                </a:ext>
              </a:extLst>
            </p:cNvPr>
            <p:cNvSpPr/>
            <p:nvPr/>
          </p:nvSpPr>
          <p:spPr>
            <a:xfrm flipV="1">
              <a:off x="14874861" y="2015024"/>
              <a:ext cx="305112" cy="305112"/>
            </a:xfrm>
            <a:custGeom>
              <a:avLst/>
              <a:gdLst>
                <a:gd name="connsiteX0" fmla="*/ 297987 w 305112"/>
                <a:gd name="connsiteY0" fmla="*/ 183 h 305112"/>
                <a:gd name="connsiteX1" fmla="*/ 150819 w 305112"/>
                <a:gd name="connsiteY1" fmla="*/ 121201 h 305112"/>
                <a:gd name="connsiteX2" fmla="*/ -196 w 305112"/>
                <a:gd name="connsiteY2" fmla="*/ -2484 h 305112"/>
                <a:gd name="connsiteX3" fmla="*/ -2355 w 305112"/>
                <a:gd name="connsiteY3" fmla="*/ -325 h 305112"/>
                <a:gd name="connsiteX4" fmla="*/ 118993 w 305112"/>
                <a:gd name="connsiteY4" fmla="*/ 153015 h 305112"/>
                <a:gd name="connsiteX5" fmla="*/ -526 w 305112"/>
                <a:gd name="connsiteY5" fmla="*/ 298696 h 305112"/>
                <a:gd name="connsiteX6" fmla="*/ 1620 w 305112"/>
                <a:gd name="connsiteY6" fmla="*/ 300843 h 305112"/>
                <a:gd name="connsiteX7" fmla="*/ 145168 w 305112"/>
                <a:gd name="connsiteY7" fmla="*/ 179176 h 305112"/>
                <a:gd name="connsiteX8" fmla="*/ 299994 w 305112"/>
                <a:gd name="connsiteY8" fmla="*/ 302024 h 305112"/>
                <a:gd name="connsiteX9" fmla="*/ 302152 w 305112"/>
                <a:gd name="connsiteY9" fmla="*/ 299865 h 305112"/>
                <a:gd name="connsiteX10" fmla="*/ 176969 w 305112"/>
                <a:gd name="connsiteY10" fmla="*/ 147363 h 305112"/>
                <a:gd name="connsiteX11" fmla="*/ 300146 w 305112"/>
                <a:gd name="connsiteY11" fmla="*/ 2329 h 305112"/>
                <a:gd name="connsiteX12" fmla="*/ 297987 w 305112"/>
                <a:gd name="connsiteY12" fmla="*/ 183 h 30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5112" h="305112">
                  <a:moveTo>
                    <a:pt x="297987" y="183"/>
                  </a:moveTo>
                  <a:lnTo>
                    <a:pt x="150819" y="121201"/>
                  </a:lnTo>
                  <a:lnTo>
                    <a:pt x="-196" y="-2484"/>
                  </a:lnTo>
                  <a:cubicBezTo>
                    <a:pt x="-1619" y="-3513"/>
                    <a:pt x="-3384" y="-1748"/>
                    <a:pt x="-2355" y="-325"/>
                  </a:cubicBezTo>
                  <a:lnTo>
                    <a:pt x="118993" y="153015"/>
                  </a:lnTo>
                  <a:lnTo>
                    <a:pt x="-526" y="298696"/>
                  </a:lnTo>
                  <a:cubicBezTo>
                    <a:pt x="-1466" y="300106"/>
                    <a:pt x="210" y="301795"/>
                    <a:pt x="1620" y="300843"/>
                  </a:cubicBezTo>
                  <a:lnTo>
                    <a:pt x="145168" y="179176"/>
                  </a:lnTo>
                  <a:lnTo>
                    <a:pt x="299994" y="302024"/>
                  </a:lnTo>
                  <a:cubicBezTo>
                    <a:pt x="301416" y="303027"/>
                    <a:pt x="303156" y="301287"/>
                    <a:pt x="302152" y="299865"/>
                  </a:cubicBezTo>
                  <a:lnTo>
                    <a:pt x="176969" y="147363"/>
                  </a:lnTo>
                  <a:lnTo>
                    <a:pt x="300146" y="2329"/>
                  </a:lnTo>
                  <a:cubicBezTo>
                    <a:pt x="301086" y="907"/>
                    <a:pt x="299397" y="-770"/>
                    <a:pt x="297987" y="183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FF5F8184-6DFE-10F1-75C7-89C373872967}"/>
                </a:ext>
              </a:extLst>
            </p:cNvPr>
            <p:cNvSpPr/>
            <p:nvPr/>
          </p:nvSpPr>
          <p:spPr>
            <a:xfrm flipV="1">
              <a:off x="14974762" y="2116414"/>
              <a:ext cx="101495" cy="101495"/>
            </a:xfrm>
            <a:custGeom>
              <a:avLst/>
              <a:gdLst>
                <a:gd name="connsiteX0" fmla="*/ 12198 w 101495"/>
                <a:gd name="connsiteY0" fmla="*/ 83844 h 101495"/>
                <a:gd name="connsiteX1" fmla="*/ 83965 w 101495"/>
                <a:gd name="connsiteY1" fmla="*/ 83844 h 101495"/>
                <a:gd name="connsiteX2" fmla="*/ 83965 w 101495"/>
                <a:gd name="connsiteY2" fmla="*/ 12076 h 101495"/>
                <a:gd name="connsiteX3" fmla="*/ 12198 w 101495"/>
                <a:gd name="connsiteY3" fmla="*/ 12076 h 101495"/>
                <a:gd name="connsiteX4" fmla="*/ 12198 w 101495"/>
                <a:gd name="connsiteY4" fmla="*/ 83844 h 10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95" h="101495">
                  <a:moveTo>
                    <a:pt x="12198" y="83844"/>
                  </a:moveTo>
                  <a:cubicBezTo>
                    <a:pt x="32022" y="103656"/>
                    <a:pt x="64153" y="103656"/>
                    <a:pt x="83965" y="83844"/>
                  </a:cubicBezTo>
                  <a:cubicBezTo>
                    <a:pt x="103790" y="64019"/>
                    <a:pt x="103790" y="31888"/>
                    <a:pt x="83965" y="12076"/>
                  </a:cubicBezTo>
                  <a:cubicBezTo>
                    <a:pt x="64153" y="-7748"/>
                    <a:pt x="32022" y="-7748"/>
                    <a:pt x="12198" y="12076"/>
                  </a:cubicBezTo>
                  <a:cubicBezTo>
                    <a:pt x="-7615" y="31888"/>
                    <a:pt x="-7615" y="64019"/>
                    <a:pt x="12198" y="83844"/>
                  </a:cubicBezTo>
                </a:path>
              </a:pathLst>
            </a:custGeom>
            <a:solidFill>
              <a:srgbClr val="F7FDE9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0" name="그룹 1159">
            <a:extLst>
              <a:ext uri="{FF2B5EF4-FFF2-40B4-BE49-F238E27FC236}">
                <a16:creationId xmlns:a16="http://schemas.microsoft.com/office/drawing/2014/main" id="{2D1F4C9D-3850-A530-FDD4-5642BC7D5A99}"/>
              </a:ext>
            </a:extLst>
          </p:cNvPr>
          <p:cNvGrpSpPr/>
          <p:nvPr/>
        </p:nvGrpSpPr>
        <p:grpSpPr>
          <a:xfrm>
            <a:off x="5618482" y="3966728"/>
            <a:ext cx="317177" cy="291057"/>
            <a:chOff x="11154545" y="4943998"/>
            <a:chExt cx="1078805" cy="989963"/>
          </a:xfrm>
        </p:grpSpPr>
        <p:sp>
          <p:nvSpPr>
            <p:cNvPr id="1046" name="자유형: 도형 1045">
              <a:extLst>
                <a:ext uri="{FF2B5EF4-FFF2-40B4-BE49-F238E27FC236}">
                  <a16:creationId xmlns:a16="http://schemas.microsoft.com/office/drawing/2014/main" id="{815827D3-BDC6-68CE-A597-D4DE0B93556E}"/>
                </a:ext>
              </a:extLst>
            </p:cNvPr>
            <p:cNvSpPr/>
            <p:nvPr/>
          </p:nvSpPr>
          <p:spPr>
            <a:xfrm flipV="1">
              <a:off x="11710875" y="5005275"/>
              <a:ext cx="492467" cy="486164"/>
            </a:xfrm>
            <a:custGeom>
              <a:avLst/>
              <a:gdLst>
                <a:gd name="connsiteX0" fmla="*/ 248422 w 492467"/>
                <a:gd name="connsiteY0" fmla="*/ 1393 h 486164"/>
                <a:gd name="connsiteX1" fmla="*/ 208432 w 492467"/>
                <a:gd name="connsiteY1" fmla="*/ 207606 h 486164"/>
                <a:gd name="connsiteX2" fmla="*/ 920 w 492467"/>
                <a:gd name="connsiteY2" fmla="*/ 241295 h 486164"/>
                <a:gd name="connsiteX3" fmla="*/ 920 w 492467"/>
                <a:gd name="connsiteY3" fmla="*/ 244787 h 486164"/>
                <a:gd name="connsiteX4" fmla="*/ 208432 w 492467"/>
                <a:gd name="connsiteY4" fmla="*/ 278482 h 486164"/>
                <a:gd name="connsiteX5" fmla="*/ 248422 w 492467"/>
                <a:gd name="connsiteY5" fmla="*/ 484693 h 486164"/>
                <a:gd name="connsiteX6" fmla="*/ 251899 w 492467"/>
                <a:gd name="connsiteY6" fmla="*/ 484693 h 486164"/>
                <a:gd name="connsiteX7" fmla="*/ 292723 w 492467"/>
                <a:gd name="connsiteY7" fmla="*/ 278482 h 486164"/>
                <a:gd name="connsiteX8" fmla="*/ 490426 w 492467"/>
                <a:gd name="connsiteY8" fmla="*/ 244787 h 486164"/>
                <a:gd name="connsiteX9" fmla="*/ 490426 w 492467"/>
                <a:gd name="connsiteY9" fmla="*/ 241295 h 486164"/>
                <a:gd name="connsiteX10" fmla="*/ 292723 w 492467"/>
                <a:gd name="connsiteY10" fmla="*/ 207606 h 486164"/>
                <a:gd name="connsiteX11" fmla="*/ 251899 w 492467"/>
                <a:gd name="connsiteY11" fmla="*/ 1379 h 486164"/>
                <a:gd name="connsiteX12" fmla="*/ 248422 w 492467"/>
                <a:gd name="connsiteY12" fmla="*/ 1393 h 486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467" h="486164">
                  <a:moveTo>
                    <a:pt x="248422" y="1393"/>
                  </a:moveTo>
                  <a:lnTo>
                    <a:pt x="208432" y="207606"/>
                  </a:lnTo>
                  <a:lnTo>
                    <a:pt x="920" y="241295"/>
                  </a:lnTo>
                  <a:cubicBezTo>
                    <a:pt x="-1064" y="241612"/>
                    <a:pt x="-1064" y="244470"/>
                    <a:pt x="920" y="244787"/>
                  </a:cubicBezTo>
                  <a:lnTo>
                    <a:pt x="208432" y="278482"/>
                  </a:lnTo>
                  <a:lnTo>
                    <a:pt x="248422" y="484693"/>
                  </a:lnTo>
                  <a:cubicBezTo>
                    <a:pt x="248794" y="486598"/>
                    <a:pt x="251522" y="486598"/>
                    <a:pt x="251899" y="484693"/>
                  </a:cubicBezTo>
                  <a:lnTo>
                    <a:pt x="292723" y="278482"/>
                  </a:lnTo>
                  <a:lnTo>
                    <a:pt x="490426" y="244787"/>
                  </a:lnTo>
                  <a:cubicBezTo>
                    <a:pt x="492391" y="244460"/>
                    <a:pt x="492391" y="241628"/>
                    <a:pt x="490426" y="241295"/>
                  </a:cubicBezTo>
                  <a:lnTo>
                    <a:pt x="292723" y="207606"/>
                  </a:lnTo>
                  <a:lnTo>
                    <a:pt x="251899" y="1379"/>
                  </a:lnTo>
                  <a:cubicBezTo>
                    <a:pt x="251522" y="-526"/>
                    <a:pt x="248794" y="-512"/>
                    <a:pt x="248422" y="1393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자유형: 도형 1046">
              <a:extLst>
                <a:ext uri="{FF2B5EF4-FFF2-40B4-BE49-F238E27FC236}">
                  <a16:creationId xmlns:a16="http://schemas.microsoft.com/office/drawing/2014/main" id="{AD43117F-DBD6-C885-E8FC-E558A93B1FB7}"/>
                </a:ext>
              </a:extLst>
            </p:cNvPr>
            <p:cNvSpPr/>
            <p:nvPr/>
          </p:nvSpPr>
          <p:spPr>
            <a:xfrm flipV="1">
              <a:off x="11680867" y="4972119"/>
              <a:ext cx="552483" cy="552476"/>
            </a:xfrm>
            <a:custGeom>
              <a:avLst/>
              <a:gdLst>
                <a:gd name="connsiteX0" fmla="*/ 547531 w 552483"/>
                <a:gd name="connsiteY0" fmla="*/ 8995 h 552476"/>
                <a:gd name="connsiteX1" fmla="*/ 272923 w 552483"/>
                <a:gd name="connsiteY1" fmla="*/ 194391 h 552476"/>
                <a:gd name="connsiteX2" fmla="*/ 3886 w 552483"/>
                <a:gd name="connsiteY2" fmla="*/ 513 h 552476"/>
                <a:gd name="connsiteX3" fmla="*/ -13 w 552483"/>
                <a:gd name="connsiteY3" fmla="*/ 4412 h 552476"/>
                <a:gd name="connsiteX4" fmla="*/ 193866 w 552483"/>
                <a:gd name="connsiteY4" fmla="*/ 273449 h 552476"/>
                <a:gd name="connsiteX5" fmla="*/ 8471 w 552483"/>
                <a:gd name="connsiteY5" fmla="*/ 548061 h 552476"/>
                <a:gd name="connsiteX6" fmla="*/ 12339 w 552483"/>
                <a:gd name="connsiteY6" fmla="*/ 551936 h 552476"/>
                <a:gd name="connsiteX7" fmla="*/ 287880 w 552483"/>
                <a:gd name="connsiteY7" fmla="*/ 367453 h 552476"/>
                <a:gd name="connsiteX8" fmla="*/ 545973 w 552483"/>
                <a:gd name="connsiteY8" fmla="*/ 550382 h 552476"/>
                <a:gd name="connsiteX9" fmla="*/ 549867 w 552483"/>
                <a:gd name="connsiteY9" fmla="*/ 546499 h 552476"/>
                <a:gd name="connsiteX10" fmla="*/ 366934 w 552483"/>
                <a:gd name="connsiteY10" fmla="*/ 288411 h 552476"/>
                <a:gd name="connsiteX11" fmla="*/ 551420 w 552483"/>
                <a:gd name="connsiteY11" fmla="*/ 12855 h 552476"/>
                <a:gd name="connsiteX12" fmla="*/ 547531 w 552483"/>
                <a:gd name="connsiteY12" fmla="*/ 8995 h 55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83" h="552476">
                  <a:moveTo>
                    <a:pt x="547531" y="8995"/>
                  </a:moveTo>
                  <a:lnTo>
                    <a:pt x="272923" y="194391"/>
                  </a:lnTo>
                  <a:lnTo>
                    <a:pt x="3886" y="513"/>
                  </a:lnTo>
                  <a:cubicBezTo>
                    <a:pt x="1312" y="-1342"/>
                    <a:pt x="-1868" y="1833"/>
                    <a:pt x="-13" y="4412"/>
                  </a:cubicBezTo>
                  <a:lnTo>
                    <a:pt x="193866" y="273449"/>
                  </a:lnTo>
                  <a:lnTo>
                    <a:pt x="8471" y="548061"/>
                  </a:lnTo>
                  <a:cubicBezTo>
                    <a:pt x="6749" y="550601"/>
                    <a:pt x="9791" y="553648"/>
                    <a:pt x="12339" y="551936"/>
                  </a:cubicBezTo>
                  <a:lnTo>
                    <a:pt x="287880" y="367453"/>
                  </a:lnTo>
                  <a:lnTo>
                    <a:pt x="545973" y="550382"/>
                  </a:lnTo>
                  <a:cubicBezTo>
                    <a:pt x="548544" y="552214"/>
                    <a:pt x="551693" y="549063"/>
                    <a:pt x="549867" y="546499"/>
                  </a:cubicBezTo>
                  <a:lnTo>
                    <a:pt x="366934" y="288411"/>
                  </a:lnTo>
                  <a:lnTo>
                    <a:pt x="551420" y="12855"/>
                  </a:lnTo>
                  <a:cubicBezTo>
                    <a:pt x="553127" y="10315"/>
                    <a:pt x="550076" y="7285"/>
                    <a:pt x="547531" y="8995"/>
                  </a:cubicBezTo>
                </a:path>
              </a:pathLst>
            </a:custGeom>
            <a:solidFill>
              <a:srgbClr val="FDDF88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자유형: 도형 1047">
              <a:extLst>
                <a:ext uri="{FF2B5EF4-FFF2-40B4-BE49-F238E27FC236}">
                  <a16:creationId xmlns:a16="http://schemas.microsoft.com/office/drawing/2014/main" id="{23CEA968-A791-E52E-03E4-32BBDD6C213B}"/>
                </a:ext>
              </a:extLst>
            </p:cNvPr>
            <p:cNvSpPr/>
            <p:nvPr/>
          </p:nvSpPr>
          <p:spPr>
            <a:xfrm flipV="1">
              <a:off x="11311615" y="5508881"/>
              <a:ext cx="263481" cy="263481"/>
            </a:xfrm>
            <a:custGeom>
              <a:avLst/>
              <a:gdLst>
                <a:gd name="connsiteX0" fmla="*/ 261174 w 263481"/>
                <a:gd name="connsiteY0" fmla="*/ 4627 h 263481"/>
                <a:gd name="connsiteX1" fmla="*/ 130210 w 263481"/>
                <a:gd name="connsiteY1" fmla="*/ 93045 h 263481"/>
                <a:gd name="connsiteX2" fmla="*/ 1910 w 263481"/>
                <a:gd name="connsiteY2" fmla="*/ 573 h 263481"/>
                <a:gd name="connsiteX3" fmla="*/ 49 w 263481"/>
                <a:gd name="connsiteY3" fmla="*/ 2444 h 263481"/>
                <a:gd name="connsiteX4" fmla="*/ 92506 w 263481"/>
                <a:gd name="connsiteY4" fmla="*/ 130739 h 263481"/>
                <a:gd name="connsiteX5" fmla="*/ 4093 w 263481"/>
                <a:gd name="connsiteY5" fmla="*/ 261698 h 263481"/>
                <a:gd name="connsiteX6" fmla="*/ 5938 w 263481"/>
                <a:gd name="connsiteY6" fmla="*/ 263553 h 263481"/>
                <a:gd name="connsiteX7" fmla="*/ 137344 w 263481"/>
                <a:gd name="connsiteY7" fmla="*/ 175580 h 263481"/>
                <a:gd name="connsiteX8" fmla="*/ 260429 w 263481"/>
                <a:gd name="connsiteY8" fmla="*/ 262819 h 263481"/>
                <a:gd name="connsiteX9" fmla="*/ 262290 w 263481"/>
                <a:gd name="connsiteY9" fmla="*/ 260948 h 263481"/>
                <a:gd name="connsiteX10" fmla="*/ 175046 w 263481"/>
                <a:gd name="connsiteY10" fmla="*/ 137873 h 263481"/>
                <a:gd name="connsiteX11" fmla="*/ 263029 w 263481"/>
                <a:gd name="connsiteY11" fmla="*/ 6467 h 263481"/>
                <a:gd name="connsiteX12" fmla="*/ 261174 w 263481"/>
                <a:gd name="connsiteY12" fmla="*/ 4627 h 263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3481" h="263481">
                  <a:moveTo>
                    <a:pt x="261174" y="4627"/>
                  </a:moveTo>
                  <a:lnTo>
                    <a:pt x="130210" y="93045"/>
                  </a:lnTo>
                  <a:lnTo>
                    <a:pt x="1910" y="573"/>
                  </a:lnTo>
                  <a:cubicBezTo>
                    <a:pt x="679" y="-315"/>
                    <a:pt x="-839" y="1208"/>
                    <a:pt x="49" y="2444"/>
                  </a:cubicBezTo>
                  <a:lnTo>
                    <a:pt x="92506" y="130739"/>
                  </a:lnTo>
                  <a:lnTo>
                    <a:pt x="4093" y="261698"/>
                  </a:lnTo>
                  <a:cubicBezTo>
                    <a:pt x="3273" y="262918"/>
                    <a:pt x="4723" y="264366"/>
                    <a:pt x="5938" y="263553"/>
                  </a:cubicBezTo>
                  <a:lnTo>
                    <a:pt x="137344" y="175580"/>
                  </a:lnTo>
                  <a:lnTo>
                    <a:pt x="260429" y="262819"/>
                  </a:lnTo>
                  <a:cubicBezTo>
                    <a:pt x="261650" y="263681"/>
                    <a:pt x="263157" y="262184"/>
                    <a:pt x="262290" y="260948"/>
                  </a:cubicBezTo>
                  <a:lnTo>
                    <a:pt x="175046" y="137873"/>
                  </a:lnTo>
                  <a:lnTo>
                    <a:pt x="263029" y="6467"/>
                  </a:lnTo>
                  <a:cubicBezTo>
                    <a:pt x="263842" y="5246"/>
                    <a:pt x="262384" y="3802"/>
                    <a:pt x="261174" y="462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자유형: 도형 1048">
              <a:extLst>
                <a:ext uri="{FF2B5EF4-FFF2-40B4-BE49-F238E27FC236}">
                  <a16:creationId xmlns:a16="http://schemas.microsoft.com/office/drawing/2014/main" id="{0D5BF0D5-4D66-AD64-5FF9-91788D48E5ED}"/>
                </a:ext>
              </a:extLst>
            </p:cNvPr>
            <p:cNvSpPr/>
            <p:nvPr/>
          </p:nvSpPr>
          <p:spPr>
            <a:xfrm flipV="1">
              <a:off x="11154545" y="5349592"/>
              <a:ext cx="576902" cy="584369"/>
            </a:xfrm>
            <a:custGeom>
              <a:avLst/>
              <a:gdLst>
                <a:gd name="connsiteX0" fmla="*/ 574980 w 576902"/>
                <a:gd name="connsiteY0" fmla="*/ 295767 h 584369"/>
                <a:gd name="connsiteX1" fmla="*/ 330287 w 576902"/>
                <a:gd name="connsiteY1" fmla="*/ 248320 h 584369"/>
                <a:gd name="connsiteX2" fmla="*/ 290306 w 576902"/>
                <a:gd name="connsiteY2" fmla="*/ 2080 h 584369"/>
                <a:gd name="connsiteX3" fmla="*/ 286159 w 576902"/>
                <a:gd name="connsiteY3" fmla="*/ 2080 h 584369"/>
                <a:gd name="connsiteX4" fmla="*/ 246178 w 576902"/>
                <a:gd name="connsiteY4" fmla="*/ 248320 h 584369"/>
                <a:gd name="connsiteX5" fmla="*/ 1490 w 576902"/>
                <a:gd name="connsiteY5" fmla="*/ 295767 h 584369"/>
                <a:gd name="connsiteX6" fmla="*/ 1481 w 576902"/>
                <a:gd name="connsiteY6" fmla="*/ 299895 h 584369"/>
                <a:gd name="connsiteX7" fmla="*/ 246178 w 576902"/>
                <a:gd name="connsiteY7" fmla="*/ 348333 h 584369"/>
                <a:gd name="connsiteX8" fmla="*/ 286159 w 576902"/>
                <a:gd name="connsiteY8" fmla="*/ 582926 h 584369"/>
                <a:gd name="connsiteX9" fmla="*/ 290306 w 576902"/>
                <a:gd name="connsiteY9" fmla="*/ 582926 h 584369"/>
                <a:gd name="connsiteX10" fmla="*/ 330287 w 576902"/>
                <a:gd name="connsiteY10" fmla="*/ 348333 h 584369"/>
                <a:gd name="connsiteX11" fmla="*/ 574990 w 576902"/>
                <a:gd name="connsiteY11" fmla="*/ 299895 h 584369"/>
                <a:gd name="connsiteX12" fmla="*/ 574980 w 576902"/>
                <a:gd name="connsiteY12" fmla="*/ 295767 h 58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6902" h="584369">
                  <a:moveTo>
                    <a:pt x="574980" y="295767"/>
                  </a:moveTo>
                  <a:lnTo>
                    <a:pt x="330287" y="248320"/>
                  </a:lnTo>
                  <a:lnTo>
                    <a:pt x="290306" y="2080"/>
                  </a:lnTo>
                  <a:cubicBezTo>
                    <a:pt x="289930" y="-282"/>
                    <a:pt x="286536" y="-282"/>
                    <a:pt x="286159" y="2080"/>
                  </a:cubicBezTo>
                  <a:lnTo>
                    <a:pt x="246178" y="248320"/>
                  </a:lnTo>
                  <a:lnTo>
                    <a:pt x="1490" y="295767"/>
                  </a:lnTo>
                  <a:cubicBezTo>
                    <a:pt x="-782" y="296208"/>
                    <a:pt x="-787" y="299448"/>
                    <a:pt x="1481" y="299895"/>
                  </a:cubicBezTo>
                  <a:lnTo>
                    <a:pt x="246178" y="348333"/>
                  </a:lnTo>
                  <a:lnTo>
                    <a:pt x="286159" y="582926"/>
                  </a:lnTo>
                  <a:cubicBezTo>
                    <a:pt x="286555" y="585263"/>
                    <a:pt x="289909" y="585263"/>
                    <a:pt x="290306" y="582926"/>
                  </a:cubicBezTo>
                  <a:lnTo>
                    <a:pt x="330287" y="348333"/>
                  </a:lnTo>
                  <a:lnTo>
                    <a:pt x="574990" y="299895"/>
                  </a:lnTo>
                  <a:cubicBezTo>
                    <a:pt x="577257" y="299448"/>
                    <a:pt x="577247" y="296208"/>
                    <a:pt x="574980" y="295767"/>
                  </a:cubicBezTo>
                </a:path>
              </a:pathLst>
            </a:custGeom>
            <a:solidFill>
              <a:srgbClr val="FAB420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자유형: 도형 1049">
              <a:extLst>
                <a:ext uri="{FF2B5EF4-FFF2-40B4-BE49-F238E27FC236}">
                  <a16:creationId xmlns:a16="http://schemas.microsoft.com/office/drawing/2014/main" id="{9DE9A426-6785-AE3F-8314-3104BB660396}"/>
                </a:ext>
              </a:extLst>
            </p:cNvPr>
            <p:cNvSpPr/>
            <p:nvPr/>
          </p:nvSpPr>
          <p:spPr>
            <a:xfrm flipV="1">
              <a:off x="11222044" y="4962265"/>
              <a:ext cx="271296" cy="267816"/>
            </a:xfrm>
            <a:custGeom>
              <a:avLst/>
              <a:gdLst>
                <a:gd name="connsiteX0" fmla="*/ 137012 w 271296"/>
                <a:gd name="connsiteY0" fmla="*/ 618 h 267816"/>
                <a:gd name="connsiteX1" fmla="*/ 114980 w 271296"/>
                <a:gd name="connsiteY1" fmla="*/ 114208 h 267816"/>
                <a:gd name="connsiteX2" fmla="*/ 660 w 271296"/>
                <a:gd name="connsiteY2" fmla="*/ 132761 h 267816"/>
                <a:gd name="connsiteX3" fmla="*/ 660 w 271296"/>
                <a:gd name="connsiteY3" fmla="*/ 134692 h 267816"/>
                <a:gd name="connsiteX4" fmla="*/ 114980 w 271296"/>
                <a:gd name="connsiteY4" fmla="*/ 153245 h 267816"/>
                <a:gd name="connsiteX5" fmla="*/ 137012 w 271296"/>
                <a:gd name="connsiteY5" fmla="*/ 266845 h 267816"/>
                <a:gd name="connsiteX6" fmla="*/ 138927 w 271296"/>
                <a:gd name="connsiteY6" fmla="*/ 266845 h 267816"/>
                <a:gd name="connsiteX7" fmla="*/ 161415 w 271296"/>
                <a:gd name="connsiteY7" fmla="*/ 153245 h 267816"/>
                <a:gd name="connsiteX8" fmla="*/ 270327 w 271296"/>
                <a:gd name="connsiteY8" fmla="*/ 134692 h 267816"/>
                <a:gd name="connsiteX9" fmla="*/ 270327 w 271296"/>
                <a:gd name="connsiteY9" fmla="*/ 132761 h 267816"/>
                <a:gd name="connsiteX10" fmla="*/ 161415 w 271296"/>
                <a:gd name="connsiteY10" fmla="*/ 114208 h 267816"/>
                <a:gd name="connsiteX11" fmla="*/ 138927 w 271296"/>
                <a:gd name="connsiteY11" fmla="*/ 608 h 267816"/>
                <a:gd name="connsiteX12" fmla="*/ 137012 w 271296"/>
                <a:gd name="connsiteY12" fmla="*/ 618 h 267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1296" h="267816">
                  <a:moveTo>
                    <a:pt x="137012" y="618"/>
                  </a:moveTo>
                  <a:lnTo>
                    <a:pt x="114980" y="114208"/>
                  </a:lnTo>
                  <a:lnTo>
                    <a:pt x="660" y="132761"/>
                  </a:lnTo>
                  <a:cubicBezTo>
                    <a:pt x="-431" y="132940"/>
                    <a:pt x="-431" y="134513"/>
                    <a:pt x="660" y="134692"/>
                  </a:cubicBezTo>
                  <a:lnTo>
                    <a:pt x="114980" y="153245"/>
                  </a:lnTo>
                  <a:lnTo>
                    <a:pt x="137012" y="266845"/>
                  </a:lnTo>
                  <a:cubicBezTo>
                    <a:pt x="137215" y="267902"/>
                    <a:pt x="138718" y="267902"/>
                    <a:pt x="138927" y="266845"/>
                  </a:cubicBezTo>
                  <a:lnTo>
                    <a:pt x="161415" y="153245"/>
                  </a:lnTo>
                  <a:lnTo>
                    <a:pt x="270327" y="134692"/>
                  </a:lnTo>
                  <a:cubicBezTo>
                    <a:pt x="271408" y="134513"/>
                    <a:pt x="271408" y="132940"/>
                    <a:pt x="270327" y="132761"/>
                  </a:cubicBezTo>
                  <a:lnTo>
                    <a:pt x="161415" y="114208"/>
                  </a:lnTo>
                  <a:lnTo>
                    <a:pt x="138927" y="608"/>
                  </a:lnTo>
                  <a:cubicBezTo>
                    <a:pt x="138718" y="-449"/>
                    <a:pt x="137215" y="-435"/>
                    <a:pt x="137012" y="618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자유형: 도형 1050">
              <a:extLst>
                <a:ext uri="{FF2B5EF4-FFF2-40B4-BE49-F238E27FC236}">
                  <a16:creationId xmlns:a16="http://schemas.microsoft.com/office/drawing/2014/main" id="{066BB923-AC36-7276-16FC-D8FB13E0B418}"/>
                </a:ext>
              </a:extLst>
            </p:cNvPr>
            <p:cNvSpPr/>
            <p:nvPr/>
          </p:nvSpPr>
          <p:spPr>
            <a:xfrm flipV="1">
              <a:off x="11205513" y="4943998"/>
              <a:ext cx="304360" cy="304351"/>
            </a:xfrm>
            <a:custGeom>
              <a:avLst/>
              <a:gdLst>
                <a:gd name="connsiteX0" fmla="*/ 301790 w 304360"/>
                <a:gd name="connsiteY0" fmla="*/ 4792 h 304351"/>
                <a:gd name="connsiteX1" fmla="*/ 150506 w 304360"/>
                <a:gd name="connsiteY1" fmla="*/ 106923 h 304351"/>
                <a:gd name="connsiteX2" fmla="*/ 2298 w 304360"/>
                <a:gd name="connsiteY2" fmla="*/ 129 h 304351"/>
                <a:gd name="connsiteX3" fmla="*/ 145 w 304360"/>
                <a:gd name="connsiteY3" fmla="*/ 2276 h 304351"/>
                <a:gd name="connsiteX4" fmla="*/ 106954 w 304360"/>
                <a:gd name="connsiteY4" fmla="*/ 150485 h 304351"/>
                <a:gd name="connsiteX5" fmla="*/ 4818 w 304360"/>
                <a:gd name="connsiteY5" fmla="*/ 301769 h 304351"/>
                <a:gd name="connsiteX6" fmla="*/ 6952 w 304360"/>
                <a:gd name="connsiteY6" fmla="*/ 303901 h 304351"/>
                <a:gd name="connsiteX7" fmla="*/ 158747 w 304360"/>
                <a:gd name="connsiteY7" fmla="*/ 202277 h 304351"/>
                <a:gd name="connsiteX8" fmla="*/ 300927 w 304360"/>
                <a:gd name="connsiteY8" fmla="*/ 303063 h 304351"/>
                <a:gd name="connsiteX9" fmla="*/ 303080 w 304360"/>
                <a:gd name="connsiteY9" fmla="*/ 300915 h 304351"/>
                <a:gd name="connsiteX10" fmla="*/ 202299 w 304360"/>
                <a:gd name="connsiteY10" fmla="*/ 158715 h 304351"/>
                <a:gd name="connsiteX11" fmla="*/ 303928 w 304360"/>
                <a:gd name="connsiteY11" fmla="*/ 6926 h 304351"/>
                <a:gd name="connsiteX12" fmla="*/ 301790 w 304360"/>
                <a:gd name="connsiteY12" fmla="*/ 4792 h 30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4360" h="304351">
                  <a:moveTo>
                    <a:pt x="301790" y="4792"/>
                  </a:moveTo>
                  <a:lnTo>
                    <a:pt x="150506" y="106923"/>
                  </a:lnTo>
                  <a:lnTo>
                    <a:pt x="2298" y="129"/>
                  </a:lnTo>
                  <a:cubicBezTo>
                    <a:pt x="874" y="-899"/>
                    <a:pt x="-872" y="868"/>
                    <a:pt x="145" y="2276"/>
                  </a:cubicBezTo>
                  <a:lnTo>
                    <a:pt x="106954" y="150485"/>
                  </a:lnTo>
                  <a:lnTo>
                    <a:pt x="4818" y="301769"/>
                  </a:lnTo>
                  <a:cubicBezTo>
                    <a:pt x="3871" y="303162"/>
                    <a:pt x="5548" y="304840"/>
                    <a:pt x="6952" y="303901"/>
                  </a:cubicBezTo>
                  <a:lnTo>
                    <a:pt x="158747" y="202277"/>
                  </a:lnTo>
                  <a:lnTo>
                    <a:pt x="300927" y="303063"/>
                  </a:lnTo>
                  <a:cubicBezTo>
                    <a:pt x="302341" y="304051"/>
                    <a:pt x="304077" y="302314"/>
                    <a:pt x="303080" y="300915"/>
                  </a:cubicBezTo>
                  <a:lnTo>
                    <a:pt x="202299" y="158715"/>
                  </a:lnTo>
                  <a:lnTo>
                    <a:pt x="303928" y="6926"/>
                  </a:lnTo>
                  <a:cubicBezTo>
                    <a:pt x="304871" y="5526"/>
                    <a:pt x="303189" y="3850"/>
                    <a:pt x="301790" y="4792"/>
                  </a:cubicBezTo>
                </a:path>
              </a:pathLst>
            </a:custGeom>
            <a:solidFill>
              <a:srgbClr val="FBC77D"/>
            </a:solidFill>
            <a:ln w="12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8960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383F49"/>
        </a:solidFill>
        <a:ln>
          <a:noFill/>
        </a:ln>
        <a:effectLst>
          <a:outerShdw blurRad="50800" dist="38100" dir="16200000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1629</TotalTime>
  <Words>11</Words>
  <Application>Microsoft Office PowerPoint</Application>
  <PresentationFormat>와이드스크린</PresentationFormat>
  <Paragraphs>8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SUITE</vt:lpstr>
      <vt:lpstr>SUITE Light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문채운</dc:creator>
  <cp:lastModifiedBy>문채운</cp:lastModifiedBy>
  <cp:revision>10</cp:revision>
  <dcterms:created xsi:type="dcterms:W3CDTF">2023-11-29T23:28:05Z</dcterms:created>
  <dcterms:modified xsi:type="dcterms:W3CDTF">2023-12-01T04:32:05Z</dcterms:modified>
</cp:coreProperties>
</file>

<file path=docProps/thumbnail.jpeg>
</file>